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4" r:id="rId3"/>
    <p:sldId id="263" r:id="rId4"/>
    <p:sldId id="265" r:id="rId5"/>
    <p:sldId id="259" r:id="rId6"/>
    <p:sldId id="260" r:id="rId7"/>
    <p:sldId id="261" r:id="rId8"/>
    <p:sldId id="267" r:id="rId9"/>
    <p:sldId id="266" r:id="rId10"/>
    <p:sldId id="26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6E6D-6D0D-D698-CD12-8FF9787BCF09}" v="521" dt="2023-01-24T10:10:23.693"/>
    <p1510:client id="{40270939-B79D-4CF1-978F-C34D227A2194}" v="10" dt="2023-01-24T09:12:55.628"/>
    <p1510:client id="{B0012EE7-3582-FEDC-F2D5-FE47AA1F5DFA}" v="1243" dt="2023-01-24T14:55:45.176"/>
    <p1510:client id="{D7DAF4D8-9295-4A95-8DF6-996A9A3FB92D}" v="736" dt="2023-01-24T14:23:07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Paul SARTORIS" userId="S::jpsartoris.ext@simplonformations.onmicrosoft.com::8017ebe6-4307-4f30-8d67-1e59a931aa85" providerId="AD" clId="Web-{B0012EE7-3582-FEDC-F2D5-FE47AA1F5DFA}"/>
    <pc:docChg chg="addSld delSld modSld sldOrd">
      <pc:chgData name="Jean-Paul SARTORIS" userId="S::jpsartoris.ext@simplonformations.onmicrosoft.com::8017ebe6-4307-4f30-8d67-1e59a931aa85" providerId="AD" clId="Web-{B0012EE7-3582-FEDC-F2D5-FE47AA1F5DFA}" dt="2023-01-24T14:55:45.176" v="1137" actId="20577"/>
      <pc:docMkLst>
        <pc:docMk/>
      </pc:docMkLst>
      <pc:sldChg chg="addSp modSp">
        <pc:chgData name="Jean-Paul SARTORIS" userId="S::jpsartoris.ext@simplonformations.onmicrosoft.com::8017ebe6-4307-4f30-8d67-1e59a931aa85" providerId="AD" clId="Web-{B0012EE7-3582-FEDC-F2D5-FE47AA1F5DFA}" dt="2023-01-24T10:54:31.772" v="65" actId="1076"/>
        <pc:sldMkLst>
          <pc:docMk/>
          <pc:sldMk cId="3784089036" sldId="256"/>
        </pc:sldMkLst>
        <pc:picChg chg="mod">
          <ac:chgData name="Jean-Paul SARTORIS" userId="S::jpsartoris.ext@simplonformations.onmicrosoft.com::8017ebe6-4307-4f30-8d67-1e59a931aa85" providerId="AD" clId="Web-{B0012EE7-3582-FEDC-F2D5-FE47AA1F5DFA}" dt="2023-01-24T10:42:18.139" v="11" actId="1076"/>
          <ac:picMkLst>
            <pc:docMk/>
            <pc:sldMk cId="3784089036" sldId="256"/>
            <ac:picMk id="6" creationId="{CC1A636E-285E-660F-8024-F4C3A4D1EEA2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0:51:52.986" v="44"/>
          <ac:picMkLst>
            <pc:docMk/>
            <pc:sldMk cId="3784089036" sldId="256"/>
            <ac:picMk id="7" creationId="{2CE23907-3981-A520-8D93-7AB39E108D01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27:38.096" v="5" actId="1076"/>
          <ac:picMkLst>
            <pc:docMk/>
            <pc:sldMk cId="3784089036" sldId="256"/>
            <ac:picMk id="8" creationId="{26040FBF-8B91-4779-94D0-CB0A4874AF39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4:31.772" v="65" actId="1076"/>
          <ac:picMkLst>
            <pc:docMk/>
            <pc:sldMk cId="3784089036" sldId="256"/>
            <ac:picMk id="12" creationId="{5DF5CE1C-15D3-F902-5636-08515028844C}"/>
          </ac:picMkLst>
        </pc:picChg>
      </pc:sldChg>
      <pc:sldChg chg="addSp modSp del">
        <pc:chgData name="Jean-Paul SARTORIS" userId="S::jpsartoris.ext@simplonformations.onmicrosoft.com::8017ebe6-4307-4f30-8d67-1e59a931aa85" providerId="AD" clId="Web-{B0012EE7-3582-FEDC-F2D5-FE47AA1F5DFA}" dt="2023-01-24T10:57:08.433" v="84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6:34.073" v="69" actId="20577"/>
          <ac:spMkLst>
            <pc:docMk/>
            <pc:sldMk cId="3571308726" sldId="258"/>
            <ac:spMk id="2" creationId="{0A61C8DE-F098-80CC-52D9-190C73F99F37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0:57:01.183" v="80" actId="20577"/>
          <ac:spMkLst>
            <pc:docMk/>
            <pc:sldMk cId="3571308726" sldId="258"/>
            <ac:spMk id="5" creationId="{373A1B9E-CDDE-330A-51E1-BAA7AE8F2E50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0:51:41.532" v="42"/>
          <ac:picMkLst>
            <pc:docMk/>
            <pc:sldMk cId="3571308726" sldId="258"/>
            <ac:picMk id="3" creationId="{685340ED-59EF-5707-DDE1-D951F974FCBC}"/>
          </ac:picMkLst>
        </pc:picChg>
      </pc:sldChg>
      <pc:sldChg chg="addSp modSp mod modTransition setBg">
        <pc:chgData name="Jean-Paul SARTORIS" userId="S::jpsartoris.ext@simplonformations.onmicrosoft.com::8017ebe6-4307-4f30-8d67-1e59a931aa85" providerId="AD" clId="Web-{B0012EE7-3582-FEDC-F2D5-FE47AA1F5DFA}" dt="2023-01-24T11:45:25.760" v="910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6:56.846" v="335" actId="20577"/>
          <ac:spMkLst>
            <pc:docMk/>
            <pc:sldMk cId="236440321" sldId="259"/>
            <ac:spMk id="2" creationId="{FEC26031-5835-1295-8CCA-F42BEDAB536D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7:11.128" v="340" actId="20577"/>
          <ac:spMkLst>
            <pc:docMk/>
            <pc:sldMk cId="236440321" sldId="259"/>
            <ac:spMk id="6" creationId="{ECE49C4E-F5F6-EF0D-BF24-CDB37750685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spMkLst>
            <pc:docMk/>
            <pc:sldMk cId="236440321" sldId="259"/>
            <ac:spMk id="11" creationId="{E8A8EAB8-D2FF-444D-B34B-7D32F106AD0E}"/>
          </ac:spMkLst>
        </pc:spChg>
        <pc:graphicFrameChg chg="mod ord modGraphic">
          <ac:chgData name="Jean-Paul SARTORIS" userId="S::jpsartoris.ext@simplonformations.onmicrosoft.com::8017ebe6-4307-4f30-8d67-1e59a931aa85" providerId="AD" clId="Web-{B0012EE7-3582-FEDC-F2D5-FE47AA1F5DFA}" dt="2023-01-24T11:02:39.960" v="157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3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5" creationId="{F11AD06B-AB20-4097-8606-5DA00DBACE88}"/>
          </ac:cxnSpMkLst>
        </pc:cxnChg>
      </pc:sldChg>
      <pc:sldChg chg="addSp modSp modTransition">
        <pc:chgData name="Jean-Paul SARTORIS" userId="S::jpsartoris.ext@simplonformations.onmicrosoft.com::8017ebe6-4307-4f30-8d67-1e59a931aa85" providerId="AD" clId="Web-{B0012EE7-3582-FEDC-F2D5-FE47AA1F5DFA}" dt="2023-01-24T11:45:25.760" v="912"/>
        <pc:sldMkLst>
          <pc:docMk/>
          <pc:sldMk cId="1022218212" sldId="260"/>
        </pc:sldMkLst>
        <pc:spChg chg="add mod ord">
          <ac:chgData name="Jean-Paul SARTORIS" userId="S::jpsartoris.ext@simplonformations.onmicrosoft.com::8017ebe6-4307-4f30-8d67-1e59a931aa85" providerId="AD" clId="Web-{B0012EE7-3582-FEDC-F2D5-FE47AA1F5DFA}" dt="2023-01-24T11:04:13.838" v="169"/>
          <ac:spMkLst>
            <pc:docMk/>
            <pc:sldMk cId="1022218212" sldId="260"/>
            <ac:spMk id="6" creationId="{46F395FF-8908-AAAA-B9EE-BD3E46CF4553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1:03:14.679" v="163"/>
          <ac:picMkLst>
            <pc:docMk/>
            <pc:sldMk cId="1022218212" sldId="260"/>
            <ac:picMk id="3" creationId="{ED810A6F-D2F0-1EC7-7FC3-CD6930EF8E8D}"/>
          </ac:picMkLst>
        </pc:picChg>
      </pc:sldChg>
      <pc:sldChg chg="addSp delSp modSp mod modTransition setBg">
        <pc:chgData name="Jean-Paul SARTORIS" userId="S::jpsartoris.ext@simplonformations.onmicrosoft.com::8017ebe6-4307-4f30-8d67-1e59a931aa85" providerId="AD" clId="Web-{B0012EE7-3582-FEDC-F2D5-FE47AA1F5DFA}" dt="2023-01-24T11:55:44.829" v="939" actId="20577"/>
        <pc:sldMkLst>
          <pc:docMk/>
          <pc:sldMk cId="2058356761" sldId="261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7:43.191" v="355" actId="20577"/>
          <ac:spMkLst>
            <pc:docMk/>
            <pc:sldMk cId="2058356761" sldId="261"/>
            <ac:spMk id="2" creationId="{CCD4D289-8AF1-1B23-9783-161DB90CD200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1:20:49.854" v="404" actId="14100"/>
          <ac:spMkLst>
            <pc:docMk/>
            <pc:sldMk cId="2058356761" sldId="261"/>
            <ac:spMk id="3" creationId="{3AE4D7F8-871D-8476-B45D-EAA262EDEFD6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5" creationId="{A275975C-ECCF-DA8E-8DD5-319599049512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0.235" v="937" actId="20577"/>
          <ac:spMkLst>
            <pc:docMk/>
            <pc:sldMk cId="2058356761" sldId="261"/>
            <ac:spMk id="7" creationId="{C3423E2A-DF62-035C-7D84-446DCB44F2CD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4.829" v="939" actId="20577"/>
          <ac:spMkLst>
            <pc:docMk/>
            <pc:sldMk cId="2058356761" sldId="261"/>
            <ac:spMk id="8" creationId="{ADFD827E-01C8-2882-958B-548A26E2ACB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3:28.421" v="452"/>
          <ac:spMkLst>
            <pc:docMk/>
            <pc:sldMk cId="2058356761" sldId="261"/>
            <ac:spMk id="9" creationId="{88272BB5-C0D6-69EC-212C-BC81354F7FC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spMkLst>
            <pc:docMk/>
            <pc:sldMk cId="2058356761" sldId="261"/>
            <ac:spMk id="10" creationId="{375B19E4-0108-41C4-8DB1-11BAE0B49D9B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38.610" v="936" actId="20577"/>
          <ac:spMkLst>
            <pc:docMk/>
            <pc:sldMk cId="2058356761" sldId="261"/>
            <ac:spMk id="11" creationId="{E75B68ED-44C8-7628-2494-73187E98A86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6" creationId="{04812C46-200A-4DEB-A05E-3ED6C68C238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7" creationId="{D1EA859B-E555-4109-94F3-6700E046E008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09:14.738" v="201"/>
          <ac:picMkLst>
            <pc:docMk/>
            <pc:sldMk cId="2058356761" sldId="261"/>
            <ac:picMk id="4" creationId="{2E8C2B42-F19D-EEC9-743B-61BB4B68FB79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2" creationId="{CEA14AE1-71AB-4B18-826E-F563FF4288D6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4" creationId="{EE504C98-6397-41C1-A8D8-2D9C4ED307E0}"/>
          </ac:cxnSpMkLst>
        </pc:cxnChg>
      </pc:sldChg>
      <pc:sldChg chg="addSp delSp modSp add del mod replId setBg addAnim delAnim setClrOvrMap">
        <pc:chgData name="Jean-Paul SARTORIS" userId="S::jpsartoris.ext@simplonformations.onmicrosoft.com::8017ebe6-4307-4f30-8d67-1e59a931aa85" providerId="AD" clId="Web-{B0012EE7-3582-FEDC-F2D5-FE47AA1F5DFA}" dt="2023-01-24T11:19:27.570" v="386"/>
        <pc:sldMkLst>
          <pc:docMk/>
          <pc:sldMk cId="989672010" sldId="262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3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4" creationId="{D2C640BA-9DF3-ACA3-39F3-87A26C115609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9" creationId="{8A95209C-5275-4E15-8EA7-7F42980ABF2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4" creationId="{4F2ED431-E304-4FF0-9F4E-032783C9D612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6" creationId="{4E87FCFB-2CCE-460D-B3DD-557C8BD1B94A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8" creationId="{22A397E7-BF60-45B2-84C7-B074B76C37A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9" creationId="{890DEF05-784E-4B61-89E4-04C4ECF4E5A0}"/>
          </ac:spMkLst>
        </pc:spChg>
        <pc:picChg chg="del">
          <ac:chgData name="Jean-Paul SARTORIS" userId="S::jpsartoris.ext@simplonformations.onmicrosoft.com::8017ebe6-4307-4f30-8d67-1e59a931aa85" providerId="AD" clId="Web-{B0012EE7-3582-FEDC-F2D5-FE47AA1F5DFA}" dt="2023-01-24T10:52:38.675" v="47"/>
          <ac:picMkLst>
            <pc:docMk/>
            <pc:sldMk cId="989672010" sldId="262"/>
            <ac:picMk id="6" creationId="{CC1A636E-285E-660F-8024-F4C3A4D1EEA2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picMkLst>
            <pc:docMk/>
            <pc:sldMk cId="989672010" sldId="262"/>
            <ac:picMk id="7" creationId="{2CE23907-3981-A520-8D93-7AB39E108D01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9.409" v="48"/>
          <ac:picMkLst>
            <pc:docMk/>
            <pc:sldMk cId="989672010" sldId="262"/>
            <ac:picMk id="8" creationId="{26040FBF-8B91-4779-94D0-CB0A4874AF39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18:52.756" v="374"/>
          <ac:picMkLst>
            <pc:docMk/>
            <pc:sldMk cId="989672010" sldId="262"/>
            <ac:picMk id="10" creationId="{0DFE793D-B1B6-4447-52E5-8CE4055D2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7.628" v="46"/>
          <ac:picMkLst>
            <pc:docMk/>
            <pc:sldMk cId="989672010" sldId="262"/>
            <ac:picMk id="12" creationId="{5DF5CE1C-15D3-F902-5636-08515028844C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18:52.756" v="373"/>
          <ac:picMkLst>
            <pc:docMk/>
            <pc:sldMk cId="989672010" sldId="262"/>
            <ac:picMk id="13" creationId="{83EAC73B-E10B-558B-B9A0-E2E6B4212D61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0:54:24.288" v="64"/>
          <ac:picMkLst>
            <pc:docMk/>
            <pc:sldMk cId="989672010" sldId="262"/>
            <ac:picMk id="17" creationId="{39AB94F8-C626-9F79-C1A4-637FED918FE6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cxnSpMkLst>
            <pc:docMk/>
            <pc:sldMk cId="989672010" sldId="262"/>
            <ac:cxnSpMk id="20" creationId="{C41BAEC7-F7B0-4224-8B18-8F74B7D87F0B}"/>
          </ac:cxnSpMkLst>
        </pc:cxnChg>
      </pc:sldChg>
      <pc:sldChg chg="addSp delSp modSp new mod modTransition setBg setClrOvrMap">
        <pc:chgData name="Jean-Paul SARTORIS" userId="S::jpsartoris.ext@simplonformations.onmicrosoft.com::8017ebe6-4307-4f30-8d67-1e59a931aa85" providerId="AD" clId="Web-{B0012EE7-3582-FEDC-F2D5-FE47AA1F5DFA}" dt="2023-01-24T14:28:54.955" v="1044" actId="20577"/>
        <pc:sldMkLst>
          <pc:docMk/>
          <pc:sldMk cId="2152096008" sldId="263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5:55.563" v="297" actId="20577"/>
          <ac:spMkLst>
            <pc:docMk/>
            <pc:sldMk cId="2152096008" sldId="263"/>
            <ac:spMk id="2" creationId="{9787AD99-F8CD-F54C-4264-6B7395F0563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4:28:54.955" v="1044" actId="20577"/>
          <ac:spMkLst>
            <pc:docMk/>
            <pc:sldMk cId="2152096008" sldId="263"/>
            <ac:spMk id="3" creationId="{197F3C17-C03F-052B-1AE5-EAAC304C587A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5:42.860" v="295" actId="20577"/>
          <ac:spMkLst>
            <pc:docMk/>
            <pc:sldMk cId="2152096008" sldId="263"/>
            <ac:spMk id="4" creationId="{A1D0736F-EC6C-0260-C991-A6FC03B0CED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44:22.805" v="905"/>
          <ac:spMkLst>
            <pc:docMk/>
            <pc:sldMk cId="2152096008" sldId="263"/>
            <ac:spMk id="6" creationId="{CA1A5E30-E03F-3DFB-E383-681662292EB6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9" creationId="{2A6B319F-86FE-4754-878E-06F0804D882B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11" creationId="{DCF7D1B5-3477-499F-ACC5-2C8B07F4EDB3}"/>
          </ac:spMkLst>
        </pc:spChg>
        <pc:graphicFrameChg chg="add del">
          <ac:chgData name="Jean-Paul SARTORIS" userId="S::jpsartoris.ext@simplonformations.onmicrosoft.com::8017ebe6-4307-4f30-8d67-1e59a931aa85" providerId="AD" clId="Web-{B0012EE7-3582-FEDC-F2D5-FE47AA1F5DFA}" dt="2023-01-24T10:57:20.590" v="86"/>
          <ac:graphicFrameMkLst>
            <pc:docMk/>
            <pc:sldMk cId="2152096008" sldId="263"/>
            <ac:graphicFrameMk id="8" creationId="{A1239B14-D690-0CBF-15B1-9B4B7C81DEDB}"/>
          </ac:graphicFrameMkLst>
        </pc:graphicFrameChg>
        <pc:picChg chg="add mod">
          <ac:chgData name="Jean-Paul SARTORIS" userId="S::jpsartoris.ext@simplonformations.onmicrosoft.com::8017ebe6-4307-4f30-8d67-1e59a931aa85" providerId="AD" clId="Web-{B0012EE7-3582-FEDC-F2D5-FE47AA1F5DFA}" dt="2023-01-24T14:28:24.673" v="1041" actId="14100"/>
          <ac:picMkLst>
            <pc:docMk/>
            <pc:sldMk cId="2152096008" sldId="263"/>
            <ac:picMk id="5" creationId="{C17988EF-8DE5-A946-3684-549D5ABA4D53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0:58:46.530" v="113"/>
          <ac:picMkLst>
            <pc:docMk/>
            <pc:sldMk cId="2152096008" sldId="263"/>
            <ac:picMk id="6" creationId="{04D7F5C5-99F0-2B3C-B165-40019BEF9E1A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27.784" v="148"/>
          <ac:picMkLst>
            <pc:docMk/>
            <pc:sldMk cId="2152096008" sldId="263"/>
            <ac:picMk id="12" creationId="{568892F4-B7CA-8781-DEAB-FA6733FDE146}"/>
          </ac:picMkLst>
        </pc:picChg>
        <pc:picChg chg="add del mod ord modCrop">
          <ac:chgData name="Jean-Paul SARTORIS" userId="S::jpsartoris.ext@simplonformations.onmicrosoft.com::8017ebe6-4307-4f30-8d67-1e59a931aa85" providerId="AD" clId="Web-{B0012EE7-3582-FEDC-F2D5-FE47AA1F5DFA}" dt="2023-01-24T11:02:22.975" v="155"/>
          <ac:picMkLst>
            <pc:docMk/>
            <pc:sldMk cId="2152096008" sldId="263"/>
            <ac:picMk id="13" creationId="{548BFDFE-13BF-2CAF-B95D-EE1E27E8BDE2}"/>
          </ac:picMkLst>
        </pc:picChg>
      </pc:sldChg>
      <pc:sldChg chg="addSp delSp modSp new del mod ord setBg setClrOvrMap">
        <pc:chgData name="Jean-Paul SARTORIS" userId="S::jpsartoris.ext@simplonformations.onmicrosoft.com::8017ebe6-4307-4f30-8d67-1e59a931aa85" providerId="AD" clId="Web-{B0012EE7-3582-FEDC-F2D5-FE47AA1F5DFA}" dt="2023-01-24T10:59:16.656" v="121"/>
        <pc:sldMkLst>
          <pc:docMk/>
          <pc:sldMk cId="572921066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2" creationId="{F34A3917-5B97-DF66-91E7-CA2269BF28F3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3" creationId="{0632C0EF-39A3-2A60-9DE1-9419DC3F161E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0:58:29.795" v="108"/>
          <ac:spMkLst>
            <pc:docMk/>
            <pc:sldMk cId="572921066" sldId="264"/>
            <ac:spMk id="4" creationId="{8B7C05B7-51D6-F3BB-97F4-F9F162885BA5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1" creationId="{7C432AFE-B3D2-4BFF-BF8F-96C27AFF1AC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3" creationId="{AF2F604E-43BE-4DC3-B983-E071523364F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5" creationId="{08C9B587-E65E-4B52-B37C-ABEBB6E87928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8:44.155" v="112"/>
          <ac:picMkLst>
            <pc:docMk/>
            <pc:sldMk cId="572921066" sldId="264"/>
            <ac:picMk id="6" creationId="{625435AD-593B-C97C-EAAE-B409CD2367C6}"/>
          </ac:picMkLst>
        </pc:picChg>
      </pc:sldChg>
      <pc:sldChg chg="addSp delSp modSp new del">
        <pc:chgData name="Jean-Paul SARTORIS" userId="S::jpsartoris.ext@simplonformations.onmicrosoft.com::8017ebe6-4307-4f30-8d67-1e59a931aa85" providerId="AD" clId="Web-{B0012EE7-3582-FEDC-F2D5-FE47AA1F5DFA}" dt="2023-01-24T11:00:12.002" v="146"/>
        <pc:sldMkLst>
          <pc:docMk/>
          <pc:sldMk cId="1451447634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00:08.814" v="145" actId="20577"/>
          <ac:spMkLst>
            <pc:docMk/>
            <pc:sldMk cId="1451447634" sldId="264"/>
            <ac:spMk id="2" creationId="{D26FFF73-2720-207D-F373-4ADB3341205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9:38.829" v="127"/>
          <ac:spMkLst>
            <pc:docMk/>
            <pc:sldMk cId="1451447634" sldId="264"/>
            <ac:spMk id="3" creationId="{09C187CE-3A57-B1F0-0A73-8628239E322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9:49.017" v="133" actId="20577"/>
          <ac:spMkLst>
            <pc:docMk/>
            <pc:sldMk cId="1451447634" sldId="264"/>
            <ac:spMk id="4" creationId="{BA0D79A5-9559-A6A2-3476-2CAFD6EE8498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0:59:48.314" v="131" actId="20577"/>
          <ac:spMkLst>
            <pc:docMk/>
            <pc:sldMk cId="1451447634" sldId="264"/>
            <ac:spMk id="9" creationId="{0C7CA845-5218-F365-8701-EEEA51247ABF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3.204" v="124"/>
          <ac:picMkLst>
            <pc:docMk/>
            <pc:sldMk cId="1451447634" sldId="264"/>
            <ac:picMk id="5" creationId="{014688F9-D239-D077-16A4-7D75E1F7F396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6.813" v="126"/>
          <ac:picMkLst>
            <pc:docMk/>
            <pc:sldMk cId="1451447634" sldId="264"/>
            <ac:picMk id="6" creationId="{B9CC2CDE-17BE-6936-17D7-4516A5FF2ED8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44.282" v="129"/>
          <ac:picMkLst>
            <pc:docMk/>
            <pc:sldMk cId="1451447634" sldId="264"/>
            <ac:picMk id="7" creationId="{A6804F51-A1AE-9B36-0981-E7614D4ECB43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08.392" v="144"/>
          <ac:picMkLst>
            <pc:docMk/>
            <pc:sldMk cId="1451447634" sldId="264"/>
            <ac:picMk id="10" creationId="{9F1645FC-E7F4-DA0F-52D4-3829A61FAAA3}"/>
          </ac:picMkLst>
        </pc:picChg>
      </pc:sldChg>
      <pc:sldChg chg="addSp delSp modSp add replId modTransition addAnim delAnim">
        <pc:chgData name="Jean-Paul SARTORIS" userId="S::jpsartoris.ext@simplonformations.onmicrosoft.com::8017ebe6-4307-4f30-8d67-1e59a931aa85" providerId="AD" clId="Web-{B0012EE7-3582-FEDC-F2D5-FE47AA1F5DFA}" dt="2023-01-24T11:45:29.291" v="917"/>
        <pc:sldMkLst>
          <pc:docMk/>
          <pc:sldMk cId="2800362603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14.333" v="360"/>
          <ac:spMkLst>
            <pc:docMk/>
            <pc:sldMk cId="2800362603" sldId="264"/>
            <ac:spMk id="3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24.224" v="363"/>
          <ac:spMkLst>
            <pc:docMk/>
            <pc:sldMk cId="2800362603" sldId="264"/>
            <ac:spMk id="4" creationId="{D2C640BA-9DF3-ACA3-39F3-87A26C115609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18:23.333" v="362"/>
          <ac:spMkLst>
            <pc:docMk/>
            <pc:sldMk cId="2800362603" sldId="264"/>
            <ac:spMk id="6" creationId="{7725D918-7550-76A1-62C7-A156D4C717B6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8" creationId="{22A397E7-BF60-45B2-84C7-B074B76C37A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9" creationId="{890DEF05-784E-4B61-89E4-04C4ECF4E5A0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spMkLst>
            <pc:docMk/>
            <pc:sldMk cId="2800362603" sldId="264"/>
            <ac:spMk id="25" creationId="{87CC2527-562A-4F69-B487-4371E5B243E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9" creationId="{EF36B2BE-65F4-46E3-AFDD-A9AE9E88507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0" creationId="{FB5B0058-AF13-4859-B429-4EDDE2A26F7F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1" creationId="{D84C2E9E-0B5D-4B5F-9A1F-70EBDCE39034}"/>
          </ac:spMkLst>
        </pc:spChg>
        <pc:picChg chg="mod ord">
          <ac:chgData name="Jean-Paul SARTORIS" userId="S::jpsartoris.ext@simplonformations.onmicrosoft.com::8017ebe6-4307-4f30-8d67-1e59a931aa85" providerId="AD" clId="Web-{B0012EE7-3582-FEDC-F2D5-FE47AA1F5DFA}" dt="2023-01-24T11:18:40.475" v="370"/>
          <ac:picMkLst>
            <pc:docMk/>
            <pc:sldMk cId="2800362603" sldId="264"/>
            <ac:picMk id="7" creationId="{2CE23907-3981-A520-8D93-7AB39E108D01}"/>
          </ac:picMkLst>
        </pc:picChg>
        <pc:picChg chg="add">
          <ac:chgData name="Jean-Paul SARTORIS" userId="S::jpsartoris.ext@simplonformations.onmicrosoft.com::8017ebe6-4307-4f30-8d67-1e59a931aa85" providerId="AD" clId="Web-{B0012EE7-3582-FEDC-F2D5-FE47AA1F5DFA}" dt="2023-01-24T11:18:48.912" v="371"/>
          <ac:picMkLst>
            <pc:docMk/>
            <pc:sldMk cId="2800362603" sldId="264"/>
            <ac:picMk id="9" creationId="{345AB2F7-BD22-1644-1BDC-719CE2DE7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9.833" v="359"/>
          <ac:picMkLst>
            <pc:docMk/>
            <pc:sldMk cId="2800362603" sldId="264"/>
            <ac:picMk id="10" creationId="{0DFE793D-B1B6-4447-52E5-8CE4055D27D0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04.288" v="378"/>
          <ac:picMkLst>
            <pc:docMk/>
            <pc:sldMk cId="2800362603" sldId="264"/>
            <ac:picMk id="12" creationId="{45446730-17B6-2496-3F70-C20E4461A956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7.067" v="357"/>
          <ac:picMkLst>
            <pc:docMk/>
            <pc:sldMk cId="2800362603" sldId="264"/>
            <ac:picMk id="13" creationId="{83EAC73B-E10B-558B-B9A0-E2E6B4212D61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1:19:10.944" v="382"/>
          <ac:picMkLst>
            <pc:docMk/>
            <pc:sldMk cId="2800362603" sldId="264"/>
            <ac:picMk id="15" creationId="{01FA7DA7-9700-E434-760C-2E1AB18E422B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8.645" v="358"/>
          <ac:picMkLst>
            <pc:docMk/>
            <pc:sldMk cId="2800362603" sldId="264"/>
            <ac:picMk id="17" creationId="{39AB94F8-C626-9F79-C1A4-637FED918FE6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24.929" v="385"/>
          <ac:picMkLst>
            <pc:docMk/>
            <pc:sldMk cId="2800362603" sldId="264"/>
            <ac:picMk id="21" creationId="{B5E03A73-8B11-5342-3D20-E4086E299922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cxnSpMkLst>
            <pc:docMk/>
            <pc:sldMk cId="2800362603" sldId="264"/>
            <ac:cxnSpMk id="20" creationId="{C41BAEC7-F7B0-4224-8B18-8F74B7D87F0B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cxnSpMkLst>
            <pc:docMk/>
            <pc:sldMk cId="2800362603" sldId="264"/>
            <ac:cxnSpMk id="27" creationId="{BCDAEC91-5BCE-4B55-9CC0-43EF94CB734B}"/>
          </ac:cxnSpMkLst>
        </pc:cxnChg>
      </pc:sldChg>
      <pc:sldChg chg="addSp delSp modSp new mod ord modTransition setBg">
        <pc:chgData name="Jean-Paul SARTORIS" userId="S::jpsartoris.ext@simplonformations.onmicrosoft.com::8017ebe6-4307-4f30-8d67-1e59a931aa85" providerId="AD" clId="Web-{B0012EE7-3582-FEDC-F2D5-FE47AA1F5DFA}" dt="2023-01-24T11:47:39.499" v="918"/>
        <pc:sldMkLst>
          <pc:docMk/>
          <pc:sldMk cId="2828519884" sldId="265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2" creationId="{1AE603A4-C33C-467A-A943-20CEAC8436D1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26:30.990" v="598" actId="20577"/>
          <ac:spMkLst>
            <pc:docMk/>
            <pc:sldMk cId="2828519884" sldId="265"/>
            <ac:spMk id="3" creationId="{C0E9B304-D0CD-6ABC-2658-851361823F88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7:23.601" v="606"/>
          <ac:spMkLst>
            <pc:docMk/>
            <pc:sldMk cId="2828519884" sldId="265"/>
            <ac:spMk id="6" creationId="{0DED804D-FBEC-24B1-3AA6-718FF46A09C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9" creationId="{375B19E4-0108-41C4-8DB1-11BAE0B49D9B}"/>
          </ac:spMkLst>
        </pc:spChg>
        <pc:picChg chg="add mod">
          <ac:chgData name="Jean-Paul SARTORIS" userId="S::jpsartoris.ext@simplonformations.onmicrosoft.com::8017ebe6-4307-4f30-8d67-1e59a931aa85" providerId="AD" clId="Web-{B0012EE7-3582-FEDC-F2D5-FE47AA1F5DFA}" dt="2023-01-24T11:27:29.491" v="609" actId="1076"/>
          <ac:picMkLst>
            <pc:docMk/>
            <pc:sldMk cId="2828519884" sldId="265"/>
            <ac:picMk id="4" creationId="{FF8E3455-519C-148D-F8A2-12506E69FD47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25:05.987" v="512"/>
          <ac:picMkLst>
            <pc:docMk/>
            <pc:sldMk cId="2828519884" sldId="265"/>
            <ac:picMk id="5" creationId="{CC0D7E3E-D07D-AC41-B9B1-F86475069EB7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1" creationId="{CEA14AE1-71AB-4B18-826E-F563FF4288D6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3" creationId="{EE504C98-6397-41C1-A8D8-2D9C4ED307E0}"/>
          </ac:cxnSpMkLst>
        </pc:cxnChg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4:55:45.176" v="1137" actId="20577"/>
        <pc:sldMkLst>
          <pc:docMk/>
          <pc:sldMk cId="3099139360" sldId="266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4:20:46.910" v="1007" actId="20577"/>
          <ac:spMkLst>
            <pc:docMk/>
            <pc:sldMk cId="3099139360" sldId="266"/>
            <ac:spMk id="2" creationId="{CCF2D420-70B5-F06F-68EB-057F565BBFED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3:29.362" v="619"/>
          <ac:spMkLst>
            <pc:docMk/>
            <pc:sldMk cId="3099139360" sldId="266"/>
            <ac:spMk id="3" creationId="{7CB8FD43-A1DA-0C2F-CCA0-FBC324A8EB8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3:32.784" v="623"/>
          <ac:spMkLst>
            <pc:docMk/>
            <pc:sldMk cId="3099139360" sldId="266"/>
            <ac:spMk id="5" creationId="{C2EFCACC-4C66-B8E6-B5BB-B9353B121660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4:55:45.176" v="1137" actId="20577"/>
          <ac:spMkLst>
            <pc:docMk/>
            <pc:sldMk cId="3099139360" sldId="266"/>
            <ac:spMk id="7" creationId="{DC223227-D061-B6D0-5280-241AF4019745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spMkLst>
            <pc:docMk/>
            <pc:sldMk cId="3099139360" sldId="266"/>
            <ac:spMk id="12" creationId="{E8A8EAB8-D2FF-444D-B34B-7D32F106AD0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spMkLst>
            <pc:docMk/>
            <pc:sldMk cId="3099139360" sldId="266"/>
            <ac:spMk id="20" creationId="{E8A8EAB8-D2FF-444D-B34B-7D32F106AD0E}"/>
          </ac:spMkLst>
        </pc:spChg>
        <pc:gr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grpSpMkLst>
            <pc:docMk/>
            <pc:sldMk cId="3099139360" sldId="266"/>
            <ac:grpSpMk id="16" creationId="{9D20816A-53A8-414B-9615-2877C1081698}"/>
          </ac:grpSpMkLst>
        </pc:grpChg>
        <pc:picChg chg="add mod">
          <ac:chgData name="Jean-Paul SARTORIS" userId="S::jpsartoris.ext@simplonformations.onmicrosoft.com::8017ebe6-4307-4f30-8d67-1e59a931aa85" providerId="AD" clId="Web-{B0012EE7-3582-FEDC-F2D5-FE47AA1F5DFA}" dt="2023-01-24T12:00:11.025" v="940"/>
          <ac:picMkLst>
            <pc:docMk/>
            <pc:sldMk cId="3099139360" sldId="266"/>
            <ac:picMk id="3" creationId="{456961B7-85DC-692A-F281-0AC250552382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1:34:00.379" v="633"/>
          <ac:picMkLst>
            <pc:docMk/>
            <pc:sldMk cId="3099139360" sldId="266"/>
            <ac:picMk id="4" creationId="{398B6C3C-2866-9351-026E-B12312BB54E6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cxnSpMkLst>
            <pc:docMk/>
            <pc:sldMk cId="3099139360" sldId="266"/>
            <ac:cxnSpMk id="14" creationId="{DAE05351-315A-4BA9-A90A-FE5C949522D1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1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2" creationId="{F11AD06B-AB20-4097-8606-5DA00DBACE88}"/>
          </ac:cxnSpMkLst>
        </pc:cxnChg>
      </pc:sldChg>
      <pc:sldChg chg="new del">
        <pc:chgData name="Jean-Paul SARTORIS" userId="S::jpsartoris.ext@simplonformations.onmicrosoft.com::8017ebe6-4307-4f30-8d67-1e59a931aa85" providerId="AD" clId="Web-{B0012EE7-3582-FEDC-F2D5-FE47AA1F5DFA}" dt="2023-01-24T11:32:58.221" v="618"/>
        <pc:sldMkLst>
          <pc:docMk/>
          <pc:sldMk cId="452327932" sldId="267"/>
        </pc:sldMkLst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1:45:25.760" v="908"/>
        <pc:sldMkLst>
          <pc:docMk/>
          <pc:sldMk cId="1536682558" sldId="267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37:14.526" v="742" actId="1076"/>
          <ac:spMkLst>
            <pc:docMk/>
            <pc:sldMk cId="1536682558" sldId="267"/>
            <ac:spMk id="2" creationId="{1392EE24-29D9-93FF-E61A-A6815829115C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6:06.805" v="692"/>
          <ac:spMkLst>
            <pc:docMk/>
            <pc:sldMk cId="1536682558" sldId="267"/>
            <ac:spMk id="3" creationId="{5AF1864E-300A-E50F-F866-C758D4C159AA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6:20.680" v="701"/>
          <ac:spMkLst>
            <pc:docMk/>
            <pc:sldMk cId="1536682558" sldId="267"/>
            <ac:spMk id="5" creationId="{97BBE378-DEE9-1938-2851-A26B94C74CD3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40:10.750" v="792" actId="20577"/>
          <ac:spMkLst>
            <pc:docMk/>
            <pc:sldMk cId="1536682558" sldId="267"/>
            <ac:spMk id="7" creationId="{FB282A11-697B-F9B3-FADD-356C8ADDBDB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spMkLst>
            <pc:docMk/>
            <pc:sldMk cId="1536682558" sldId="267"/>
            <ac:spMk id="12" creationId="{375B19E4-0108-41C4-8DB1-11BAE0B49D9B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39:55.750" v="780" actId="14100"/>
          <ac:picMkLst>
            <pc:docMk/>
            <pc:sldMk cId="1536682558" sldId="267"/>
            <ac:picMk id="4" creationId="{ABC7DCC5-7627-02E7-DB6C-8AEFAC04E6DB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4" creationId="{C727A21A-62F5-405C-B7A5-439FD3993289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6" creationId="{92E62CE6-1D21-4565-8E90-0F1D900BEF85}"/>
          </ac:cxnSpMkLst>
        </pc:cxnChg>
      </pc:sldChg>
      <pc:sldChg chg="addSp modSp new mod modTransition setBg">
        <pc:chgData name="Jean-Paul SARTORIS" userId="S::jpsartoris.ext@simplonformations.onmicrosoft.com::8017ebe6-4307-4f30-8d67-1e59a931aa85" providerId="AD" clId="Web-{B0012EE7-3582-FEDC-F2D5-FE47AA1F5DFA}" dt="2023-01-24T14:24:03.165" v="1039" actId="20577"/>
        <pc:sldMkLst>
          <pc:docMk/>
          <pc:sldMk cId="231932755" sldId="26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42:37.708" v="897" actId="20577"/>
          <ac:spMkLst>
            <pc:docMk/>
            <pc:sldMk cId="231932755" sldId="268"/>
            <ac:spMk id="2" creationId="{606B7DDA-A94D-FD48-D6E4-7B4886C4EA0F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4:24:03.165" v="1039" actId="20577"/>
          <ac:spMkLst>
            <pc:docMk/>
            <pc:sldMk cId="231932755" sldId="268"/>
            <ac:spMk id="3" creationId="{6535DD8D-D585-199F-CD80-AFDE548DC71D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spMkLst>
            <pc:docMk/>
            <pc:sldMk cId="231932755" sldId="268"/>
            <ac:spMk id="8" creationId="{787F4F1C-8D3D-4EC1-B72D-A0470A5A08B8}"/>
          </ac:spMkLst>
        </pc:spChg>
        <pc:gr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grpSpMkLst>
            <pc:docMk/>
            <pc:sldMk cId="231932755" sldId="268"/>
            <ac:grpSpMk id="10" creationId="{D1E3DD61-64DB-46AD-B249-E273CD86B051}"/>
          </ac:grpSpMkLst>
        </pc:grpChg>
      </pc:sldChg>
      <pc:sldChg chg="addSp modSp new ord">
        <pc:chgData name="Jean-Paul SARTORIS" userId="S::jpsartoris.ext@simplonformations.onmicrosoft.com::8017ebe6-4307-4f30-8d67-1e59a931aa85" providerId="AD" clId="Web-{B0012EE7-3582-FEDC-F2D5-FE47AA1F5DFA}" dt="2023-01-24T14:45:10.250" v="1083" actId="20577"/>
        <pc:sldMkLst>
          <pc:docMk/>
          <pc:sldMk cId="1957437642" sldId="269"/>
        </pc:sldMkLst>
        <pc:spChg chg="add mod">
          <ac:chgData name="Jean-Paul SARTORIS" userId="S::jpsartoris.ext@simplonformations.onmicrosoft.com::8017ebe6-4307-4f30-8d67-1e59a931aa85" providerId="AD" clId="Web-{B0012EE7-3582-FEDC-F2D5-FE47AA1F5DFA}" dt="2023-01-24T14:45:10.250" v="1083" actId="20577"/>
          <ac:spMkLst>
            <pc:docMk/>
            <pc:sldMk cId="1957437642" sldId="269"/>
            <ac:spMk id="4" creationId="{97F8ED7B-B7AE-973A-93CF-AD11FBEC820D}"/>
          </ac:spMkLst>
        </pc:spChg>
      </pc:sldChg>
      <pc:sldChg chg="add del replId">
        <pc:chgData name="Jean-Paul SARTORIS" userId="S::jpsartoris.ext@simplonformations.onmicrosoft.com::8017ebe6-4307-4f30-8d67-1e59a931aa85" providerId="AD" clId="Web-{B0012EE7-3582-FEDC-F2D5-FE47AA1F5DFA}" dt="2023-01-24T14:35:40.608" v="1074"/>
        <pc:sldMkLst>
          <pc:docMk/>
          <pc:sldMk cId="3564379524" sldId="269"/>
        </pc:sldMkLst>
      </pc:sldChg>
      <pc:sldChg chg="new del">
        <pc:chgData name="Jean-Paul SARTORIS" userId="S::jpsartoris.ext@simplonformations.onmicrosoft.com::8017ebe6-4307-4f30-8d67-1e59a931aa85" providerId="AD" clId="Web-{B0012EE7-3582-FEDC-F2D5-FE47AA1F5DFA}" dt="2023-01-24T14:35:38.014" v="1073"/>
        <pc:sldMkLst>
          <pc:docMk/>
          <pc:sldMk cId="1865380604" sldId="270"/>
        </pc:sldMkLst>
      </pc:sldChg>
    </pc:docChg>
  </pc:docChgLst>
  <pc:docChgLst>
    <pc:chgData name="Jean-Paul SARTORIS" userId="S::jpsartoris.ext@simplonformations.onmicrosoft.com::8017ebe6-4307-4f30-8d67-1e59a931aa85" providerId="AD" clId="Web-{40270939-B79D-4CF1-978F-C34D227A2194}"/>
    <pc:docChg chg="modSld addMainMaster delMainMaster">
      <pc:chgData name="Jean-Paul SARTORIS" userId="S::jpsartoris.ext@simplonformations.onmicrosoft.com::8017ebe6-4307-4f30-8d67-1e59a931aa85" providerId="AD" clId="Web-{40270939-B79D-4CF1-978F-C34D227A2194}" dt="2023-01-24T09:12:55.612" v="9"/>
      <pc:docMkLst>
        <pc:docMk/>
      </pc:docMkLst>
      <pc:sldChg chg="addSp delSp modSp mod setBg modClrScheme addAnim delAnim setClrOvrMap chgLayout">
        <pc:chgData name="Jean-Paul SARTORIS" userId="S::jpsartoris.ext@simplonformations.onmicrosoft.com::8017ebe6-4307-4f30-8d67-1e59a931aa85" providerId="AD" clId="Web-{40270939-B79D-4CF1-978F-C34D227A2194}" dt="2023-01-24T09:12:55.612" v="9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9" creationId="{14F048CC-17C9-B246-BF2A-29E51AD1C6EA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1" creationId="{53C4D10E-16D3-5D49-A995-1FD27619A96C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3" creationId="{24124FF1-775D-AC4A-81D0-73FC0F54A682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5" creationId="{C53E2C7F-F4FF-A94D-ACAE-82823EC88FEC}"/>
          </ac:spMkLst>
        </pc:spChg>
        <pc:picChg chg="add del mod">
          <ac:chgData name="Jean-Paul SARTORIS" userId="S::jpsartoris.ext@simplonformations.onmicrosoft.com::8017ebe6-4307-4f30-8d67-1e59a931aa85" providerId="AD" clId="Web-{40270939-B79D-4CF1-978F-C34D227A2194}" dt="2023-01-24T09:12:55.612" v="9"/>
          <ac:picMkLst>
            <pc:docMk/>
            <pc:sldMk cId="3784089036" sldId="256"/>
            <ac:picMk id="4" creationId="{A195957F-0E33-5539-FC58-2390A73518B7}"/>
          </ac:picMkLst>
        </pc:picChg>
      </pc:sldChg>
      <pc:sldMasterChg chg="add del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3071127875" sldId="2147483648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replId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2928364464" sldId="2147483660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2069912" sldId="2147483661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138905631" sldId="2147483662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461422257" sldId="2147483663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94344744" sldId="2147483664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435743039" sldId="2147483665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863957600" sldId="2147483666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807392431" sldId="2147483667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16012739" sldId="2147483668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685329479" sldId="2147483669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2243010" sldId="2147483670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9966808" sldId="2147483671"/>
          </pc:sldLayoutMkLst>
        </pc:sldLayoutChg>
      </pc:sldMasterChg>
    </pc:docChg>
  </pc:docChgLst>
  <pc:docChgLst>
    <pc:chgData name="Jean-Paul SARTORIS" userId="8017ebe6-4307-4f30-8d67-1e59a931aa85" providerId="ADAL" clId="{D7DAF4D8-9295-4A95-8DF6-996A9A3FB92D}"/>
    <pc:docChg chg="undo custSel delSld modSld">
      <pc:chgData name="Jean-Paul SARTORIS" userId="8017ebe6-4307-4f30-8d67-1e59a931aa85" providerId="ADAL" clId="{D7DAF4D8-9295-4A95-8DF6-996A9A3FB92D}" dt="2023-01-24T14:23:07.070" v="726" actId="20577"/>
      <pc:docMkLst>
        <pc:docMk/>
      </pc:docMkLst>
      <pc:sldChg chg="addSp delSp modSp del mod delAnim modAnim">
        <pc:chgData name="Jean-Paul SARTORIS" userId="8017ebe6-4307-4f30-8d67-1e59a931aa85" providerId="ADAL" clId="{D7DAF4D8-9295-4A95-8DF6-996A9A3FB92D}" dt="2023-01-24T10:55:08.693" v="498" actId="47"/>
        <pc:sldMkLst>
          <pc:docMk/>
          <pc:sldMk cId="3784089036" sldId="256"/>
        </pc:sldMkLst>
        <pc:picChg chg="add del mod">
          <ac:chgData name="Jean-Paul SARTORIS" userId="8017ebe6-4307-4f30-8d67-1e59a931aa85" providerId="ADAL" clId="{D7DAF4D8-9295-4A95-8DF6-996A9A3FB92D}" dt="2023-01-24T09:50:16.898" v="1" actId="21"/>
          <ac:picMkLst>
            <pc:docMk/>
            <pc:sldMk cId="3784089036" sldId="256"/>
            <ac:picMk id="4" creationId="{95D5C8DD-8BB4-C015-AF79-B60A38B5F46F}"/>
          </ac:picMkLst>
        </pc:picChg>
        <pc:picChg chg="add mod modCrop">
          <ac:chgData name="Jean-Paul SARTORIS" userId="8017ebe6-4307-4f30-8d67-1e59a931aa85" providerId="ADAL" clId="{D7DAF4D8-9295-4A95-8DF6-996A9A3FB92D}" dt="2023-01-24T10:46:00.678" v="495" actId="14100"/>
          <ac:picMkLst>
            <pc:docMk/>
            <pc:sldMk cId="3784089036" sldId="256"/>
            <ac:picMk id="6" creationId="{CC1A636E-285E-660F-8024-F4C3A4D1EEA2}"/>
          </ac:picMkLst>
        </pc:picChg>
        <pc:picChg chg="add mod ord modCrop">
          <ac:chgData name="Jean-Paul SARTORIS" userId="8017ebe6-4307-4f30-8d67-1e59a931aa85" providerId="ADAL" clId="{D7DAF4D8-9295-4A95-8DF6-996A9A3FB92D}" dt="2023-01-24T10:46:17.896" v="496" actId="14100"/>
          <ac:picMkLst>
            <pc:docMk/>
            <pc:sldMk cId="3784089036" sldId="256"/>
            <ac:picMk id="8" creationId="{26040FBF-8B91-4779-94D0-CB0A4874AF39}"/>
          </ac:picMkLst>
        </pc:picChg>
        <pc:picChg chg="add del mod">
          <ac:chgData name="Jean-Paul SARTORIS" userId="8017ebe6-4307-4f30-8d67-1e59a931aa85" providerId="ADAL" clId="{D7DAF4D8-9295-4A95-8DF6-996A9A3FB92D}" dt="2023-01-24T10:24:41.131" v="105" actId="478"/>
          <ac:picMkLst>
            <pc:docMk/>
            <pc:sldMk cId="3784089036" sldId="256"/>
            <ac:picMk id="10" creationId="{077002FD-51C2-A248-1DD4-91515CAE16CF}"/>
          </ac:picMkLst>
        </pc:picChg>
        <pc:picChg chg="add mod modCrop">
          <ac:chgData name="Jean-Paul SARTORIS" userId="8017ebe6-4307-4f30-8d67-1e59a931aa85" providerId="ADAL" clId="{D7DAF4D8-9295-4A95-8DF6-996A9A3FB92D}" dt="2023-01-24T10:45:49.043" v="494" actId="14100"/>
          <ac:picMkLst>
            <pc:docMk/>
            <pc:sldMk cId="3784089036" sldId="256"/>
            <ac:picMk id="12" creationId="{5DF5CE1C-15D3-F902-5636-08515028844C}"/>
          </ac:picMkLst>
        </pc:picChg>
        <pc:picChg chg="add del mod">
          <ac:chgData name="Jean-Paul SARTORIS" userId="8017ebe6-4307-4f30-8d67-1e59a931aa85" providerId="ADAL" clId="{D7DAF4D8-9295-4A95-8DF6-996A9A3FB92D}" dt="2023-01-24T10:11:41.212" v="91" actId="478"/>
          <ac:picMkLst>
            <pc:docMk/>
            <pc:sldMk cId="3784089036" sldId="256"/>
            <ac:picMk id="1026" creationId="{2853DFE3-814B-069E-78A7-BDE52C141F30}"/>
          </ac:picMkLst>
        </pc:picChg>
      </pc:sldChg>
      <pc:sldChg chg="addSp delSp modSp mod setBg delAnim modAnim">
        <pc:chgData name="Jean-Paul SARTORIS" userId="8017ebe6-4307-4f30-8d67-1e59a931aa85" providerId="ADAL" clId="{D7DAF4D8-9295-4A95-8DF6-996A9A3FB92D}" dt="2023-01-24T11:50:20.414" v="637"/>
        <pc:sldMkLst>
          <pc:docMk/>
          <pc:sldMk cId="1022218212" sldId="260"/>
        </pc:sldMkLst>
        <pc:spChg chg="mo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" creationId="{1B848D6C-A565-E10C-903E-6586AEDC8842}"/>
          </ac:spMkLst>
        </pc:spChg>
        <pc:spChg chg="or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5" creationId="{53A2963A-EB20-70B8-8163-765A23A3566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6" creationId="{0855A890-B60B-4670-9DC2-69DC05015AB3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8" creationId="{90F533E9-6690-41A8-A372-4C6C622D028D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0" creationId="{99413ED5-9ED4-4772-BCE4-2BCAE6B12E3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2" creationId="{04357C93-F0CB-4A1C-8F77-4E9063789819}"/>
          </ac:spMkLst>
        </pc:spChg>
        <pc:picChg chg="add del mod">
          <ac:chgData name="Jean-Paul SARTORIS" userId="8017ebe6-4307-4f30-8d67-1e59a931aa85" providerId="ADAL" clId="{D7DAF4D8-9295-4A95-8DF6-996A9A3FB92D}" dt="2023-01-24T10:05:50.919" v="70" actId="478"/>
          <ac:picMkLst>
            <pc:docMk/>
            <pc:sldMk cId="1022218212" sldId="260"/>
            <ac:picMk id="3" creationId="{6C93B76C-E43D-CEC1-8679-533011BC90E5}"/>
          </ac:picMkLst>
        </pc:picChg>
        <pc:picChg chg="add mod ord">
          <ac:chgData name="Jean-Paul SARTORIS" userId="8017ebe6-4307-4f30-8d67-1e59a931aa85" providerId="ADAL" clId="{D7DAF4D8-9295-4A95-8DF6-996A9A3FB92D}" dt="2023-01-24T09:51:24.536" v="11" actId="14100"/>
          <ac:picMkLst>
            <pc:docMk/>
            <pc:sldMk cId="1022218212" sldId="260"/>
            <ac:picMk id="3" creationId="{C6442259-DCAF-991A-DA0C-9E9C05C7A64F}"/>
          </ac:picMkLst>
        </pc:picChg>
        <pc:picChg chg="mod">
          <ac:chgData name="Jean-Paul SARTORIS" userId="8017ebe6-4307-4f30-8d67-1e59a931aa85" providerId="ADAL" clId="{D7DAF4D8-9295-4A95-8DF6-996A9A3FB92D}" dt="2023-01-24T11:03:42.407" v="596" actId="29295"/>
          <ac:picMkLst>
            <pc:docMk/>
            <pc:sldMk cId="1022218212" sldId="260"/>
            <ac:picMk id="3" creationId="{ED810A6F-D2F0-1EC7-7FC3-CD6930EF8E8D}"/>
          </ac:picMkLst>
        </pc:picChg>
        <pc:picChg chg="add mod">
          <ac:chgData name="Jean-Paul SARTORIS" userId="8017ebe6-4307-4f30-8d67-1e59a931aa85" providerId="ADAL" clId="{D7DAF4D8-9295-4A95-8DF6-996A9A3FB92D}" dt="2023-01-24T10:06:23.486" v="81" actId="1076"/>
          <ac:picMkLst>
            <pc:docMk/>
            <pc:sldMk cId="1022218212" sldId="260"/>
            <ac:picMk id="4" creationId="{D216751D-7658-5F14-FE0A-1A51DAED67C0}"/>
          </ac:picMkLst>
        </pc:picChg>
        <pc:picChg chg="mod">
          <ac:chgData name="Jean-Paul SARTORIS" userId="8017ebe6-4307-4f30-8d67-1e59a931aa85" providerId="ADAL" clId="{D7DAF4D8-9295-4A95-8DF6-996A9A3FB92D}" dt="2023-01-24T09:56:48.605" v="20" actId="1076"/>
          <ac:picMkLst>
            <pc:docMk/>
            <pc:sldMk cId="1022218212" sldId="260"/>
            <ac:picMk id="8" creationId="{28195C4A-5A33-A0A3-66BF-C62927B794BA}"/>
          </ac:picMkLst>
        </pc:picChg>
        <pc:picChg chg="mod">
          <ac:chgData name="Jean-Paul SARTORIS" userId="8017ebe6-4307-4f30-8d67-1e59a931aa85" providerId="ADAL" clId="{D7DAF4D8-9295-4A95-8DF6-996A9A3FB92D}" dt="2023-01-24T09:56:43.741" v="18" actId="1076"/>
          <ac:picMkLst>
            <pc:docMk/>
            <pc:sldMk cId="1022218212" sldId="260"/>
            <ac:picMk id="10" creationId="{F3C448A6-6771-8751-B755-0EB9FADA2B73}"/>
          </ac:picMkLst>
        </pc:picChg>
        <pc:picChg chg="mod">
          <ac:chgData name="Jean-Paul SARTORIS" userId="8017ebe6-4307-4f30-8d67-1e59a931aa85" providerId="ADAL" clId="{D7DAF4D8-9295-4A95-8DF6-996A9A3FB92D}" dt="2023-01-24T09:56:41.951" v="17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modSp mod modAnim">
        <pc:chgData name="Jean-Paul SARTORIS" userId="8017ebe6-4307-4f30-8d67-1e59a931aa85" providerId="ADAL" clId="{D7DAF4D8-9295-4A95-8DF6-996A9A3FB92D}" dt="2023-01-24T11:58:38.537" v="652"/>
        <pc:sldMkLst>
          <pc:docMk/>
          <pc:sldMk cId="2058356761" sldId="261"/>
        </pc:sldMkLst>
        <pc:spChg chg="mod">
          <ac:chgData name="Jean-Paul SARTORIS" userId="8017ebe6-4307-4f30-8d67-1e59a931aa85" providerId="ADAL" clId="{D7DAF4D8-9295-4A95-8DF6-996A9A3FB92D}" dt="2023-01-24T11:28:50.508" v="600" actId="1076"/>
          <ac:spMkLst>
            <pc:docMk/>
            <pc:sldMk cId="2058356761" sldId="261"/>
            <ac:spMk id="8" creationId="{ADFD827E-01C8-2882-958B-548A26E2ACB7}"/>
          </ac:spMkLst>
        </pc:spChg>
        <pc:spChg chg="mod">
          <ac:chgData name="Jean-Paul SARTORIS" userId="8017ebe6-4307-4f30-8d67-1e59a931aa85" providerId="ADAL" clId="{D7DAF4D8-9295-4A95-8DF6-996A9A3FB92D}" dt="2023-01-24T11:29:06.147" v="603" actId="1076"/>
          <ac:spMkLst>
            <pc:docMk/>
            <pc:sldMk cId="2058356761" sldId="261"/>
            <ac:spMk id="11" creationId="{E75B68ED-44C8-7628-2494-73187E98A86E}"/>
          </ac:spMkLst>
        </pc:spChg>
      </pc:sldChg>
      <pc:sldChg chg="modAnim">
        <pc:chgData name="Jean-Paul SARTORIS" userId="8017ebe6-4307-4f30-8d67-1e59a931aa85" providerId="ADAL" clId="{D7DAF4D8-9295-4A95-8DF6-996A9A3FB92D}" dt="2023-01-24T10:55:05.834" v="497"/>
        <pc:sldMkLst>
          <pc:docMk/>
          <pc:sldMk cId="989672010" sldId="262"/>
        </pc:sldMkLst>
      </pc:sldChg>
      <pc:sldChg chg="addSp delSp modSp mod addAnim delAnim modAnim">
        <pc:chgData name="Jean-Paul SARTORIS" userId="8017ebe6-4307-4f30-8d67-1e59a931aa85" providerId="ADAL" clId="{D7DAF4D8-9295-4A95-8DF6-996A9A3FB92D}" dt="2023-01-24T11:58:42.610" v="653"/>
        <pc:sldMkLst>
          <pc:docMk/>
          <pc:sldMk cId="2152096008" sldId="263"/>
        </pc:sldMkLst>
        <pc:picChg chg="add del">
          <ac:chgData name="Jean-Paul SARTORIS" userId="8017ebe6-4307-4f30-8d67-1e59a931aa85" providerId="ADAL" clId="{D7DAF4D8-9295-4A95-8DF6-996A9A3FB92D}" dt="2023-01-24T11:58:34.122" v="644" actId="478"/>
          <ac:picMkLst>
            <pc:docMk/>
            <pc:sldMk cId="2152096008" sldId="263"/>
            <ac:picMk id="5" creationId="{C17988EF-8DE5-A946-3684-549D5ABA4D53}"/>
          </ac:picMkLst>
        </pc:picChg>
        <pc:picChg chg="mod">
          <ac:chgData name="Jean-Paul SARTORIS" userId="8017ebe6-4307-4f30-8d67-1e59a931aa85" providerId="ADAL" clId="{D7DAF4D8-9295-4A95-8DF6-996A9A3FB92D}" dt="2023-01-24T11:02:19.184" v="561" actId="207"/>
          <ac:picMkLst>
            <pc:docMk/>
            <pc:sldMk cId="2152096008" sldId="263"/>
            <ac:picMk id="13" creationId="{548BFDFE-13BF-2CAF-B95D-EE1E27E8BDE2}"/>
          </ac:picMkLst>
        </pc:picChg>
      </pc:sldChg>
      <pc:sldChg chg="modAnim">
        <pc:chgData name="Jean-Paul SARTORIS" userId="8017ebe6-4307-4f30-8d67-1e59a931aa85" providerId="ADAL" clId="{D7DAF4D8-9295-4A95-8DF6-996A9A3FB92D}" dt="2023-01-24T11:45:44.319" v="635"/>
        <pc:sldMkLst>
          <pc:docMk/>
          <pc:sldMk cId="2800362603" sldId="264"/>
        </pc:sldMkLst>
      </pc:sldChg>
      <pc:sldChg chg="modSp mod modAnim">
        <pc:chgData name="Jean-Paul SARTORIS" userId="8017ebe6-4307-4f30-8d67-1e59a931aa85" providerId="ADAL" clId="{D7DAF4D8-9295-4A95-8DF6-996A9A3FB92D}" dt="2023-01-24T14:23:07.070" v="726" actId="20577"/>
        <pc:sldMkLst>
          <pc:docMk/>
          <pc:sldMk cId="3099139360" sldId="266"/>
        </pc:sldMkLst>
        <pc:spChg chg="mod">
          <ac:chgData name="Jean-Paul SARTORIS" userId="8017ebe6-4307-4f30-8d67-1e59a931aa85" providerId="ADAL" clId="{D7DAF4D8-9295-4A95-8DF6-996A9A3FB92D}" dt="2023-01-24T14:23:07.070" v="726" actId="20577"/>
          <ac:spMkLst>
            <pc:docMk/>
            <pc:sldMk cId="3099139360" sldId="266"/>
            <ac:spMk id="7" creationId="{DC223227-D061-B6D0-5280-241AF4019745}"/>
          </ac:spMkLst>
        </pc:spChg>
        <pc:picChg chg="mod">
          <ac:chgData name="Jean-Paul SARTORIS" userId="8017ebe6-4307-4f30-8d67-1e59a931aa85" providerId="ADAL" clId="{D7DAF4D8-9295-4A95-8DF6-996A9A3FB92D}" dt="2023-01-24T14:15:49.010" v="683" actId="1076"/>
          <ac:picMkLst>
            <pc:docMk/>
            <pc:sldMk cId="3099139360" sldId="266"/>
            <ac:picMk id="3" creationId="{456961B7-85DC-692A-F281-0AC250552382}"/>
          </ac:picMkLst>
        </pc:picChg>
      </pc:sldChg>
    </pc:docChg>
  </pc:docChgLst>
  <pc:docChgLst>
    <pc:chgData name="Jean-Paul SARTORIS" userId="S::jpsartoris.ext@simplonformations.onmicrosoft.com::8017ebe6-4307-4f30-8d67-1e59a931aa85" providerId="AD" clId="Web-{01DC6E6D-6D0D-D698-CD12-8FF9787BCF09}"/>
    <pc:docChg chg="addSld delSld modSld">
      <pc:chgData name="Jean-Paul SARTORIS" userId="S::jpsartoris.ext@simplonformations.onmicrosoft.com::8017ebe6-4307-4f30-8d67-1e59a931aa85" providerId="AD" clId="Web-{01DC6E6D-6D0D-D698-CD12-8FF9787BCF09}" dt="2023-01-24T10:10:23.693" v="347" actId="1076"/>
      <pc:docMkLst>
        <pc:docMk/>
      </pc:docMkLst>
      <pc:sldChg chg="addSp modSp">
        <pc:chgData name="Jean-Paul SARTORIS" userId="S::jpsartoris.ext@simplonformations.onmicrosoft.com::8017ebe6-4307-4f30-8d67-1e59a931aa85" providerId="AD" clId="Web-{01DC6E6D-6D0D-D698-CD12-8FF9787BCF09}" dt="2023-01-24T10:10:23.693" v="347" actId="1076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03.851" v="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10:09:08.035" v="292" actId="1076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10:10:23.693" v="347" actId="1076"/>
          <ac:spMkLst>
            <pc:docMk/>
            <pc:sldMk cId="3784089036" sldId="256"/>
            <ac:spMk id="4" creationId="{D2C640BA-9DF3-ACA3-39F3-87A26C115609}"/>
          </ac:spMkLst>
        </pc:spChg>
      </pc:sldChg>
      <pc:sldChg chg="modSp new del">
        <pc:chgData name="Jean-Paul SARTORIS" userId="S::jpsartoris.ext@simplonformations.onmicrosoft.com::8017ebe6-4307-4f30-8d67-1e59a931aa85" providerId="AD" clId="Web-{01DC6E6D-6D0D-D698-CD12-8FF9787BCF09}" dt="2023-01-24T09:17:33.697" v="26"/>
        <pc:sldMkLst>
          <pc:docMk/>
          <pc:sldMk cId="3631536317" sldId="257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14.242" v="9" actId="20577"/>
          <ac:spMkLst>
            <pc:docMk/>
            <pc:sldMk cId="3631536317" sldId="257"/>
            <ac:spMk id="2" creationId="{1807C80C-C18C-2752-BF3E-C25651249919}"/>
          </ac:spMkLst>
        </pc:spChg>
      </pc:sldChg>
      <pc:sldChg chg="delSp modSp new">
        <pc:chgData name="Jean-Paul SARTORIS" userId="S::jpsartoris.ext@simplonformations.onmicrosoft.com::8017ebe6-4307-4f30-8d67-1e59a931aa85" providerId="AD" clId="Web-{01DC6E6D-6D0D-D698-CD12-8FF9787BCF09}" dt="2023-01-24T09:34:20.039" v="215" actId="20577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17.070" v="212" actId="20577"/>
          <ac:spMkLst>
            <pc:docMk/>
            <pc:sldMk cId="3571308726" sldId="258"/>
            <ac:spMk id="2" creationId="{0A61C8DE-F098-80CC-52D9-190C73F99F37}"/>
          </ac:spMkLst>
        </pc:spChg>
        <pc:spChg chg="del mod">
          <ac:chgData name="Jean-Paul SARTORIS" userId="S::jpsartoris.ext@simplonformations.onmicrosoft.com::8017ebe6-4307-4f30-8d67-1e59a931aa85" providerId="AD" clId="Web-{01DC6E6D-6D0D-D698-CD12-8FF9787BCF09}" dt="2023-01-24T09:17:48.385" v="33"/>
          <ac:spMkLst>
            <pc:docMk/>
            <pc:sldMk cId="3571308726" sldId="258"/>
            <ac:spMk id="3" creationId="{DD0CEA8E-AA75-608B-FEB1-1669EB235FFC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34:20.039" v="215" actId="20577"/>
          <ac:spMkLst>
            <pc:docMk/>
            <pc:sldMk cId="3571308726" sldId="258"/>
            <ac:spMk id="4" creationId="{E9FC4112-5251-662C-DD49-0F82B58EB528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17:24.884" v="25" actId="14100"/>
          <ac:spMkLst>
            <pc:docMk/>
            <pc:sldMk cId="3571308726" sldId="258"/>
            <ac:spMk id="5" creationId="{373A1B9E-CDDE-330A-51E1-BAA7AE8F2E50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17:14.619" v="22"/>
          <ac:spMkLst>
            <pc:docMk/>
            <pc:sldMk cId="3571308726" sldId="258"/>
            <ac:spMk id="6" creationId="{0A9A5F52-A0B6-350D-A53C-62C5BB086DC1}"/>
          </ac:spMkLst>
        </pc:spChg>
      </pc:sldChg>
      <pc:sldChg chg="new del">
        <pc:chgData name="Jean-Paul SARTORIS" userId="S::jpsartoris.ext@simplonformations.onmicrosoft.com::8017ebe6-4307-4f30-8d67-1e59a931aa85" providerId="AD" clId="Web-{01DC6E6D-6D0D-D698-CD12-8FF9787BCF09}" dt="2023-01-24T09:22:06.935" v="36"/>
        <pc:sldMkLst>
          <pc:docMk/>
          <pc:sldMk cId="203782816" sldId="259"/>
        </pc:sldMkLst>
      </pc:sldChg>
      <pc:sldChg chg="addSp delSp modSp new">
        <pc:chgData name="Jean-Paul SARTORIS" userId="S::jpsartoris.ext@simplonformations.onmicrosoft.com::8017ebe6-4307-4f30-8d67-1e59a931aa85" providerId="AD" clId="Web-{01DC6E6D-6D0D-D698-CD12-8FF9787BCF09}" dt="2023-01-24T09:33:40.476" v="205" actId="1076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3:30.007" v="203" actId="20577"/>
          <ac:spMkLst>
            <pc:docMk/>
            <pc:sldMk cId="236440321" sldId="259"/>
            <ac:spMk id="2" creationId="{FEC26031-5835-1295-8CCA-F42BEDAB536D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28:06.581" v="71"/>
          <ac:spMkLst>
            <pc:docMk/>
            <pc:sldMk cId="236440321" sldId="259"/>
            <ac:spMk id="3" creationId="{5EE1D668-C278-FAB7-0A51-E3F2F22AC93F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40.476" v="205" actId="1076"/>
          <ac:spMkLst>
            <pc:docMk/>
            <pc:sldMk cId="236440321" sldId="259"/>
            <ac:spMk id="6" creationId="{ECE49C4E-F5F6-EF0D-BF24-CDB37750685E}"/>
          </ac:spMkLst>
        </pc:spChg>
        <pc:spChg chg="add del mod">
          <ac:chgData name="Jean-Paul SARTORIS" userId="S::jpsartoris.ext@simplonformations.onmicrosoft.com::8017ebe6-4307-4f30-8d67-1e59a931aa85" providerId="AD" clId="Web-{01DC6E6D-6D0D-D698-CD12-8FF9787BCF09}" dt="2023-01-24T09:30:20.442" v="104"/>
          <ac:spMkLst>
            <pc:docMk/>
            <pc:sldMk cId="236440321" sldId="259"/>
            <ac:spMk id="9" creationId="{81514C68-4BA7-3171-10D2-834390BDAC43}"/>
          </ac:spMkLst>
        </pc:spChg>
        <pc:graphicFrameChg chg="add mod ord modGraphic">
          <ac:chgData name="Jean-Paul SARTORIS" userId="S::jpsartoris.ext@simplonformations.onmicrosoft.com::8017ebe6-4307-4f30-8d67-1e59a931aa85" providerId="AD" clId="Web-{01DC6E6D-6D0D-D698-CD12-8FF9787BCF09}" dt="2023-01-24T09:33:36.335" v="204" actId="1076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graphicFrameChg chg="add del mod">
          <ac:chgData name="Jean-Paul SARTORIS" userId="S::jpsartoris.ext@simplonformations.onmicrosoft.com::8017ebe6-4307-4f30-8d67-1e59a931aa85" providerId="AD" clId="Web-{01DC6E6D-6D0D-D698-CD12-8FF9787BCF09}" dt="2023-01-24T09:30:20.442" v="105"/>
          <ac:graphicFrameMkLst>
            <pc:docMk/>
            <pc:sldMk cId="236440321" sldId="259"/>
            <ac:graphicFrameMk id="8" creationId="{1CBA0356-1A80-0B01-4518-5168873517AC}"/>
          </ac:graphicFrameMkLst>
        </pc:graphicFrameChg>
      </pc:sldChg>
      <pc:sldChg chg="addSp delSp modSp new addAnim delAnim modAnim">
        <pc:chgData name="Jean-Paul SARTORIS" userId="S::jpsartoris.ext@simplonformations.onmicrosoft.com::8017ebe6-4307-4f30-8d67-1e59a931aa85" providerId="AD" clId="Web-{01DC6E6D-6D0D-D698-CD12-8FF9787BCF09}" dt="2023-01-24T09:56:25.135" v="261" actId="1076"/>
        <pc:sldMkLst>
          <pc:docMk/>
          <pc:sldMk cId="1022218212" sldId="260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00.882" v="210" actId="20577"/>
          <ac:spMkLst>
            <pc:docMk/>
            <pc:sldMk cId="1022218212" sldId="260"/>
            <ac:spMk id="2" creationId="{1B848D6C-A565-E10C-903E-6586AEDC8842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35:47.415" v="216"/>
          <ac:spMkLst>
            <pc:docMk/>
            <pc:sldMk cId="1022218212" sldId="260"/>
            <ac:spMk id="3" creationId="{D814D1D5-B30D-70D8-D307-BDC899F24BF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59.304" v="208" actId="20577"/>
          <ac:spMkLst>
            <pc:docMk/>
            <pc:sldMk cId="1022218212" sldId="260"/>
            <ac:spMk id="5" creationId="{53A2963A-EB20-70B8-8163-765A23A35665}"/>
          </ac:spMkLst>
        </pc:spChg>
        <pc:picChg chg="mod">
          <ac:chgData name="Jean-Paul SARTORIS" userId="S::jpsartoris.ext@simplonformations.onmicrosoft.com::8017ebe6-4307-4f30-8d67-1e59a931aa85" providerId="AD" clId="Web-{01DC6E6D-6D0D-D698-CD12-8FF9787BCF09}" dt="2023-01-24T09:56:25.135" v="261" actId="1076"/>
          <ac:picMkLst>
            <pc:docMk/>
            <pc:sldMk cId="1022218212" sldId="260"/>
            <ac:picMk id="3" creationId="{6C93B76C-E43D-CEC1-8679-533011BC90E5}"/>
          </ac:picMkLst>
        </pc:picChg>
        <pc:picChg chg="del mod">
          <ac:chgData name="Jean-Paul SARTORIS" userId="S::jpsartoris.ext@simplonformations.onmicrosoft.com::8017ebe6-4307-4f30-8d67-1e59a931aa85" providerId="AD" clId="Web-{01DC6E6D-6D0D-D698-CD12-8FF9787BCF09}" dt="2023-01-24T09:53:43.101" v="258"/>
          <ac:picMkLst>
            <pc:docMk/>
            <pc:sldMk cId="1022218212" sldId="260"/>
            <ac:picMk id="3" creationId="{C6442259-DCAF-991A-DA0C-9E9C05C7A64F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5.089" v="225"/>
          <ac:picMkLst>
            <pc:docMk/>
            <pc:sldMk cId="1022218212" sldId="260"/>
            <ac:picMk id="6" creationId="{0E5E196E-838D-0828-B667-737C85BF98A2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4.464" v="224"/>
          <ac:picMkLst>
            <pc:docMk/>
            <pc:sldMk cId="1022218212" sldId="260"/>
            <ac:picMk id="7" creationId="{69E4F0F4-3C25-3599-09CD-05AD00AB86F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39:54.778" v="246" actId="1076"/>
          <ac:picMkLst>
            <pc:docMk/>
            <pc:sldMk cId="1022218212" sldId="260"/>
            <ac:picMk id="8" creationId="{28195C4A-5A33-A0A3-66BF-C62927B794BA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9:13.839" v="234"/>
          <ac:picMkLst>
            <pc:docMk/>
            <pc:sldMk cId="1022218212" sldId="260"/>
            <ac:picMk id="9" creationId="{3F50A7C0-867D-C3F0-2E86-28C08F97725B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08.668" v="250" actId="1076"/>
          <ac:picMkLst>
            <pc:docMk/>
            <pc:sldMk cId="1022218212" sldId="260"/>
            <ac:picMk id="10" creationId="{F3C448A6-6771-8751-B755-0EB9FADA2B7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30.950" v="254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new">
        <pc:chgData name="Jean-Paul SARTORIS" userId="S::jpsartoris.ext@simplonformations.onmicrosoft.com::8017ebe6-4307-4f30-8d67-1e59a931aa85" providerId="AD" clId="Web-{01DC6E6D-6D0D-D698-CD12-8FF9787BCF09}" dt="2023-01-24T10:08:07.222" v="262"/>
        <pc:sldMkLst>
          <pc:docMk/>
          <pc:sldMk cId="2058356761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tat.ethz.ch/R-manual/R-devel/library/datasets/html/quakes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opulationdata.net/cartes/fidji-localis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ction.maas.museum/object/474363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the-personality-in-artificial-intelligenc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sciencewiki.org/index.php/AP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odbidwaik.com/2021/06/problem-solving-solutions-that-creates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4F131-5AC5-3C5B-06D6-4DEADD23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578FB6-0990-0AAC-0A3B-E91969FA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8ED7B-B7AE-973A-93CF-AD11FBEC820D}"/>
              </a:ext>
            </a:extLst>
          </p:cNvPr>
          <p:cNvSpPr/>
          <p:nvPr/>
        </p:nvSpPr>
        <p:spPr>
          <a:xfrm>
            <a:off x="-381000" y="-364435"/>
            <a:ext cx="12723962" cy="7318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5743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06B7DDA-A94D-FD48-D6E4-7B4886C4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Merci de </a:t>
            </a:r>
            <a:r>
              <a:rPr lang="en-US" sz="7200">
                <a:solidFill>
                  <a:schemeClr val="bg1"/>
                </a:solidFill>
              </a:rPr>
              <a:t>voter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écoute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attentive.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35DD8D-D585-199F-CD80-AFDE548D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Avez-vous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des question</a:t>
            </a:r>
            <a:r>
              <a:rPr lang="en-US" sz="2400">
                <a:solidFill>
                  <a:schemeClr val="bg1"/>
                </a:solidFill>
              </a:rPr>
              <a:t>?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400">
                <a:solidFill>
                  <a:schemeClr val="bg1"/>
                </a:solidFill>
              </a:rPr>
              <a:t>Avent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passe à la </a:t>
            </a: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démonstration</a:t>
            </a:r>
            <a:r>
              <a:rPr lang="en-US" sz="2400">
                <a:solidFill>
                  <a:schemeClr val="bg1"/>
                </a:solidFill>
              </a:rPr>
              <a:t>!!</a:t>
            </a:r>
            <a:endParaRPr lang="en-US" sz="2400" kern="1200" err="1">
              <a:solidFill>
                <a:schemeClr val="bg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3275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87737" y="1384296"/>
            <a:ext cx="4605340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prediction des données de tremblements de terre pour prédire la magnitude des séismes sur l'île de Fiji</a:t>
            </a:r>
          </a:p>
        </p:txBody>
      </p:sp>
      <p:pic>
        <p:nvPicPr>
          <p:cNvPr id="7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2CE23907-3981-A520-8D93-7AB39E108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441" b="3"/>
          <a:stretch/>
        </p:blipFill>
        <p:spPr>
          <a:xfrm>
            <a:off x="473874" y="1057275"/>
            <a:ext cx="5917401" cy="4743450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E03A73-8B11-5342-3D20-E4086E299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6"/>
          <a:stretch/>
        </p:blipFill>
        <p:spPr>
          <a:xfrm>
            <a:off x="-30956" y="-12216"/>
            <a:ext cx="7885418" cy="8196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5AB2F7-BD22-1644-1BDC-719CE2DE7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/>
          <a:stretch/>
        </p:blipFill>
        <p:spPr>
          <a:xfrm>
            <a:off x="4117258" y="-40970"/>
            <a:ext cx="8033776" cy="8187151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446730-17B6-2496-3F70-C20E4461A9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2"/>
          <a:stretch/>
        </p:blipFill>
        <p:spPr>
          <a:xfrm>
            <a:off x="-14780" y="-40971"/>
            <a:ext cx="7361479" cy="81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6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70573 -0.03356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86" y="-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6961 -0.0206 " pathEditMode="relative" rAng="0" ptsTypes="AA">
                                      <p:cBhvr>
                                        <p:cTn id="8" dur="7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05" y="-10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1.48148E-6 L -0.69883 -0.06158 " pathEditMode="relative" rAng="0" ptsTypes="AA">
                                      <p:cBhvr>
                                        <p:cTn id="12" dur="7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35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7AD99-F8CD-F54C-4264-6B7395F0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19" y="976063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1.1 D'où vient le </a:t>
            </a:r>
            <a:r>
              <a:rPr lang="fr-FR" sz="3200" err="1">
                <a:solidFill>
                  <a:srgbClr val="FFFFFF"/>
                </a:solidFill>
                <a:ea typeface="+mj-lt"/>
                <a:cs typeface="+mj-lt"/>
              </a:rPr>
              <a:t>Dataset</a:t>
            </a:r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F3C17-C03F-052B-1AE5-EAAC304C5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000">
                <a:ea typeface="+mn-lt"/>
                <a:cs typeface="+mn-lt"/>
              </a:rPr>
              <a:t>La description : </a:t>
            </a:r>
            <a:endParaRPr lang="en-US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 emplacements de 1000 événements sismiques de MB &gt; 4,0. </a:t>
            </a:r>
          </a:p>
          <a:p>
            <a:r>
              <a:rPr lang="fr-FR" sz="2000">
                <a:ea typeface="+mn-lt"/>
                <a:cs typeface="+mn-lt"/>
              </a:rPr>
              <a:t>Les événements se sont produits dans un cube près de Fidji depuis 1964.</a:t>
            </a:r>
            <a:endParaRPr lang="fr-FR"/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https://stat.ethz.ch/R-manual/R-devel/library/datasets/html/quakes.html</a:t>
            </a:r>
            <a:endParaRPr lang="en-US" sz="2000"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D0736F-EC6C-0260-C991-A6FC03B0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Des détails :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2 deux endroits d'activité sismique : L'un est une jonction de plaques majeures; l'autre est la tranchée des Tonga au large de la Nouvelle-Zélande.</a:t>
            </a:r>
          </a:p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Source : 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ensembles de données du projet Harvard PRIM-H. Département de géophysique, Université de Harvard.</a:t>
            </a:r>
          </a:p>
          <a:p>
            <a:endParaRPr lang="fr-FR" sz="1600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17988EF-8DE5-A946-3684-549D5ABA4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1834" y="2143664"/>
            <a:ext cx="3936520" cy="39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03A4-C33C-467A-A943-20CEAC84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  <a:cs typeface="Calibri Light"/>
              </a:rPr>
              <a:t>Pour quelle utilité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E9B304-D0CD-6ABC-2658-85136182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200">
                <a:solidFill>
                  <a:schemeClr val="bg1"/>
                </a:solidFill>
                <a:cs typeface="Calibri"/>
              </a:rPr>
              <a:t>Alerter les sévies de secoure et la population</a:t>
            </a:r>
          </a:p>
        </p:txBody>
      </p:sp>
      <p:pic>
        <p:nvPicPr>
          <p:cNvPr id="4" name="Image 5" descr="Une image contenant intérieur, noir&#10;&#10;Description générée automatiquement">
            <a:extLst>
              <a:ext uri="{FF2B5EF4-FFF2-40B4-BE49-F238E27FC236}">
                <a16:creationId xmlns:a16="http://schemas.microsoft.com/office/drawing/2014/main" id="{FF8E3455-519C-148D-F8A2-12506E69F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5645" y="1324654"/>
            <a:ext cx="4942935" cy="34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98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C26031-5835-1295-8CCA-F42BEDAB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5490374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1.2</a:t>
            </a:r>
            <a:r>
              <a:rPr lang="en-US" sz="3800">
                <a:solidFill>
                  <a:schemeClr val="bg1"/>
                </a:solidFill>
              </a:rPr>
              <a:t> Analyse du dataset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CE49C4E-F5F6-EF0D-BF24-CDB37750685E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bg1"/>
                </a:solidFill>
              </a:rPr>
              <a:t>Format : </a:t>
            </a:r>
            <a:endParaRPr lang="fr-FR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Une base de </a:t>
            </a:r>
            <a:r>
              <a:rPr lang="en-US" sz="1700" err="1">
                <a:solidFill>
                  <a:schemeClr val="bg1"/>
                </a:solidFill>
              </a:rPr>
              <a:t>données</a:t>
            </a:r>
            <a:r>
              <a:rPr lang="en-US" sz="1700">
                <a:solidFill>
                  <a:schemeClr val="bg1"/>
                </a:solidFill>
              </a:rPr>
              <a:t> avec 1000 observations sur 5 variables.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Lat:                  numérique    Latitude de </a:t>
            </a:r>
            <a:r>
              <a:rPr lang="en-US" sz="1700" err="1">
                <a:solidFill>
                  <a:schemeClr val="bg1"/>
                </a:solidFill>
              </a:rPr>
              <a:t>l'événement</a:t>
            </a:r>
            <a:endParaRPr lang="en-US" sz="1700" err="1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Longue:          numérique    Longitude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:   numérique    </a:t>
            </a: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 (km)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mag:                numérique    Grandeur de Richter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Stations:  </a:t>
            </a:r>
            <a:r>
              <a:rPr lang="en-US" sz="1700" b="1">
                <a:solidFill>
                  <a:schemeClr val="bg1"/>
                </a:solidFill>
              </a:rPr>
              <a:t>       </a:t>
            </a:r>
            <a:r>
              <a:rPr lang="en-US" sz="1700">
                <a:solidFill>
                  <a:schemeClr val="bg1"/>
                </a:solidFill>
              </a:rPr>
              <a:t>numérique    Nombre de stations </a:t>
            </a:r>
            <a:r>
              <a:rPr lang="en-US" sz="1700" err="1">
                <a:solidFill>
                  <a:schemeClr val="bg1"/>
                </a:solidFill>
              </a:rPr>
              <a:t>déclarantes</a:t>
            </a:r>
            <a:endParaRPr lang="en-US" sz="1700" err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3FBDEBDC-33C0-0406-44C2-25F7DFFC3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10155"/>
              </p:ext>
            </p:extLst>
          </p:nvPr>
        </p:nvGraphicFramePr>
        <p:xfrm>
          <a:off x="-2346" y="704366"/>
          <a:ext cx="5666549" cy="544927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91480">
                  <a:extLst>
                    <a:ext uri="{9D8B030D-6E8A-4147-A177-3AD203B41FA5}">
                      <a16:colId xmlns:a16="http://schemas.microsoft.com/office/drawing/2014/main" val="107438864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87038017"/>
                    </a:ext>
                  </a:extLst>
                </a:gridCol>
                <a:gridCol w="1091480">
                  <a:extLst>
                    <a:ext uri="{9D8B030D-6E8A-4147-A177-3AD203B41FA5}">
                      <a16:colId xmlns:a16="http://schemas.microsoft.com/office/drawing/2014/main" val="3104288000"/>
                    </a:ext>
                  </a:extLst>
                </a:gridCol>
                <a:gridCol w="935108">
                  <a:extLst>
                    <a:ext uri="{9D8B030D-6E8A-4147-A177-3AD203B41FA5}">
                      <a16:colId xmlns:a16="http://schemas.microsoft.com/office/drawing/2014/main" val="3239115839"/>
                    </a:ext>
                  </a:extLst>
                </a:gridCol>
                <a:gridCol w="1300628">
                  <a:extLst>
                    <a:ext uri="{9D8B030D-6E8A-4147-A177-3AD203B41FA5}">
                      <a16:colId xmlns:a16="http://schemas.microsoft.com/office/drawing/2014/main" val="144652052"/>
                    </a:ext>
                  </a:extLst>
                </a:gridCol>
              </a:tblGrid>
              <a:tr h="49538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lat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long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depth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mag</a:t>
                      </a:r>
                      <a:endParaRPr lang="fr-FR" sz="2200" err="1"/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200" b="1" i="0" u="none" strike="noStrike" noProof="0">
                          <a:latin typeface="Calibri"/>
                        </a:rPr>
                        <a:t>stations</a:t>
                      </a:r>
                    </a:p>
                  </a:txBody>
                  <a:tcPr marL="112588" marR="112588" marT="56294" marB="56294"/>
                </a:tc>
                <a:extLst>
                  <a:ext uri="{0D108BD9-81ED-4DB2-BD59-A6C34878D82A}">
                    <a16:rowId xmlns:a16="http://schemas.microsoft.com/office/drawing/2014/main" val="3958402145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686920859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181.03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650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695653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-26.00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84153852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-17.97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45592656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649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82387383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-19.68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184.31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195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12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0046321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-11.70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166.10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82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115396304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084172468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211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35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16333947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-17.47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179.59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67748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4032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F395FF-8908-AAAA-B9EE-BD3E46CF4553}"/>
              </a:ext>
            </a:extLst>
          </p:cNvPr>
          <p:cNvSpPr/>
          <p:nvPr/>
        </p:nvSpPr>
        <p:spPr>
          <a:xfrm>
            <a:off x="5938" y="3750"/>
            <a:ext cx="1220637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ED810A6F-D2F0-1EC7-7FC3-CD6930EF8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41" r="-41" b="25118"/>
          <a:stretch/>
        </p:blipFill>
        <p:spPr>
          <a:xfrm>
            <a:off x="-760" y="-719"/>
            <a:ext cx="12203513" cy="68590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848D6C-A565-E10C-903E-6586AEDC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1.2 ya quoi dedans?</a:t>
            </a:r>
          </a:p>
          <a:p>
            <a:endParaRPr lang="fr-FR">
              <a:cs typeface="Calibri Ligh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A2963A-EB20-70B8-8163-765A23A35665}"/>
              </a:ext>
            </a:extLst>
          </p:cNvPr>
          <p:cNvSpPr txBox="1">
            <a:spLocks/>
          </p:cNvSpPr>
          <p:nvPr/>
        </p:nvSpPr>
        <p:spPr>
          <a:xfrm>
            <a:off x="-571030" y="1693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000">
              <a:cs typeface="Calibri Ligh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8195C4A-5A33-A0A3-66BF-C62927B79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3858" y="703224"/>
            <a:ext cx="6731940" cy="463158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F3C448A6-6771-8751-B755-0EB9FADA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686" y="8566954"/>
            <a:ext cx="7042385" cy="4836454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397DBE-354B-22A7-ABCF-5C6EA08A9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68908" y="7627101"/>
            <a:ext cx="8895644" cy="4722089"/>
          </a:xfrm>
          <a:prstGeom prst="rect">
            <a:avLst/>
          </a:prstGeom>
        </p:spPr>
      </p:pic>
      <p:pic>
        <p:nvPicPr>
          <p:cNvPr id="4" name="2023-01-24-10-43-17">
            <a:hlinkClick r:id="" action="ppaction://media"/>
            <a:extLst>
              <a:ext uri="{FF2B5EF4-FFF2-40B4-BE49-F238E27FC236}">
                <a16:creationId xmlns:a16="http://schemas.microsoft.com/office/drawing/2014/main" id="{D216751D-7658-5F14-FE0A-1A51DAED6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631162" y="703224"/>
            <a:ext cx="7355517" cy="52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81068 0.08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34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068 0.08495 L 2.91667E-6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34" y="-4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54023 -1.076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18" y="-5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23 -1.07662 L -4.375E-6 -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5" y="5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4444 -0.931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14" y="-4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 -0.93102 L 1.04167E-6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465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0.01343 L 0.90625 0.038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69" y="12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clavier, ordinateur, intérieur, souris&#10;&#10;Description générée automatiquement">
            <a:extLst>
              <a:ext uri="{FF2B5EF4-FFF2-40B4-BE49-F238E27FC236}">
                <a16:creationId xmlns:a16="http://schemas.microsoft.com/office/drawing/2014/main" id="{2E8C2B42-F19D-EEC9-743B-61BB4B68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646" r="33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D4D289-8AF1-1B23-9783-161DB90C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Modèles testés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E4D7F8-871D-8476-B45D-EAA262ED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007" y="2434201"/>
            <a:ext cx="445479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err="1">
                <a:ea typeface="+mn-lt"/>
                <a:cs typeface="+mn-lt"/>
              </a:rPr>
              <a:t>LinearRegression</a:t>
            </a:r>
          </a:p>
          <a:p>
            <a:pPr marL="457200" indent="-457200"/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forest</a:t>
            </a:r>
            <a:endParaRPr lang="fr-FR">
              <a:cs typeface="Calibri"/>
            </a:endParaRPr>
          </a:p>
          <a:p>
            <a:pPr marL="457200" indent="-457200"/>
            <a:r>
              <a:rPr lang="fr-FR"/>
              <a:t>Polynomial </a:t>
            </a:r>
            <a:r>
              <a:rPr lang="fr-FR" err="1"/>
              <a:t>Regression</a:t>
            </a:r>
            <a:endParaRPr lang="fr-FR" err="1">
              <a:cs typeface="Calibri"/>
            </a:endParaRPr>
          </a:p>
          <a:p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5975C-ECCF-DA8E-8DD5-319599049512}"/>
              </a:ext>
            </a:extLst>
          </p:cNvPr>
          <p:cNvSpPr txBox="1"/>
          <p:nvPr/>
        </p:nvSpPr>
        <p:spPr>
          <a:xfrm>
            <a:off x="7075664" y="6657945"/>
            <a:ext cx="259397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en-US" sz="700">
                <a:solidFill>
                  <a:srgbClr val="FFFFFF"/>
                </a:solidFill>
              </a:rPr>
              <a:t> de Auteur inconnu est fournie sous licence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23E2A-DF62-035C-7D84-446DCB44F2CD}"/>
              </a:ext>
            </a:extLst>
          </p:cNvPr>
          <p:cNvSpPr txBox="1"/>
          <p:nvPr/>
        </p:nvSpPr>
        <p:spPr>
          <a:xfrm>
            <a:off x="1394604" y="-1800764"/>
            <a:ext cx="35555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err="1">
                <a:ea typeface="+mn-lt"/>
                <a:cs typeface="+mn-lt"/>
              </a:rPr>
              <a:t>LinearRegression</a:t>
            </a:r>
            <a:r>
              <a:rPr lang="fr-FR" sz="2800">
                <a:ea typeface="+mn-lt"/>
                <a:cs typeface="+mn-lt"/>
              </a:rPr>
              <a:t>:</a:t>
            </a: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78.3%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FD827E-01C8-2882-958B-548A26E2ACB7}"/>
              </a:ext>
            </a:extLst>
          </p:cNvPr>
          <p:cNvSpPr txBox="1"/>
          <p:nvPr/>
        </p:nvSpPr>
        <p:spPr>
          <a:xfrm>
            <a:off x="-1510730" y="-2720846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 err="1">
                <a:ea typeface="+mn-lt"/>
                <a:cs typeface="+mn-lt"/>
              </a:rPr>
              <a:t>random</a:t>
            </a:r>
            <a:r>
              <a:rPr lang="fr-FR" sz="2800">
                <a:ea typeface="+mn-lt"/>
                <a:cs typeface="+mn-lt"/>
              </a:rPr>
              <a:t> </a:t>
            </a:r>
            <a:r>
              <a:rPr lang="fr-FR" sz="2800" err="1">
                <a:ea typeface="+mn-lt"/>
                <a:cs typeface="+mn-lt"/>
              </a:rPr>
              <a:t>forest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77.8%_______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5B68ED-44C8-7628-2494-73187E98A86E}"/>
              </a:ext>
            </a:extLst>
          </p:cNvPr>
          <p:cNvSpPr txBox="1"/>
          <p:nvPr/>
        </p:nvSpPr>
        <p:spPr>
          <a:xfrm>
            <a:off x="4950187" y="-2012864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>
                <a:ea typeface="+mn-lt"/>
                <a:cs typeface="+mn-lt"/>
              </a:rPr>
              <a:t>Polynomial </a:t>
            </a:r>
            <a:r>
              <a:rPr lang="fr-FR" sz="2800" err="1">
                <a:ea typeface="+mn-lt"/>
                <a:cs typeface="+mn-lt"/>
              </a:rPr>
              <a:t>Regression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79.9%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</p:spTree>
    <p:extLst>
      <p:ext uri="{BB962C8B-B14F-4D97-AF65-F5344CB8AC3E}">
        <p14:creationId xmlns:p14="http://schemas.microsoft.com/office/powerpoint/2010/main" val="2058356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5 -0.00255 L -0.02943 0.6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3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54 0.13472 L 0.22136 0.65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6368 L -0.02943 0.81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81111 L -0.02943 0.944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6 0.6537 L 0.21706 0.880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1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54 0.04815 L -0.30859 0.55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92EE24-29D9-93FF-E61A-A6815829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919" y="166717"/>
            <a:ext cx="445770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API.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BC7DCC5-7627-02E7-DB6C-8AEFAC04E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113" y="2204862"/>
            <a:ext cx="5609329" cy="43655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27A21A-62F5-405C-B7A5-439FD3993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0340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E62CE6-1D21-4565-8E90-0F1D900BE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B282A11-697B-F9B3-FADD-356C8ADDBDB8}"/>
              </a:ext>
            </a:extLst>
          </p:cNvPr>
          <p:cNvSpPr txBox="1"/>
          <p:nvPr/>
        </p:nvSpPr>
        <p:spPr>
          <a:xfrm>
            <a:off x="6438900" y="2400304"/>
            <a:ext cx="4457702" cy="34416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Récupérer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le model et le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maitre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service.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>
                <a:solidFill>
                  <a:schemeClr val="bg1"/>
                </a:solidFill>
                <a:cs typeface="Calibri"/>
              </a:rPr>
              <a:t>Avec flask</a:t>
            </a:r>
          </a:p>
        </p:txBody>
      </p:sp>
    </p:spTree>
    <p:extLst>
      <p:ext uri="{BB962C8B-B14F-4D97-AF65-F5344CB8AC3E}">
        <p14:creationId xmlns:p14="http://schemas.microsoft.com/office/powerpoint/2010/main" val="15366825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F2D420-70B5-F06F-68EB-057F565B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Mes defaulter et amelioration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C223227-D061-B6D0-5280-241AF4019745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ANN des prediction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etrange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  <a:br>
              <a:rPr lang="en-US" sz="2000">
                <a:cs typeface="Calibri"/>
              </a:rPr>
            </a:b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Parametreation</a:t>
            </a:r>
            <a:r>
              <a:rPr lang="en-US" sz="2000">
                <a:solidFill>
                  <a:schemeClr val="bg1"/>
                </a:solidFill>
                <a:cs typeface="Calibri"/>
              </a:rPr>
              <a:t> non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reusi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Carte interactive.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Afichager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les pays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Et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comme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tous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le monde: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Manque de temps.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Ameloiration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Predir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la semen.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 descr="Une image contenant personne, homme, texte&#10;&#10;Description générée automatiquement">
            <a:extLst>
              <a:ext uri="{FF2B5EF4-FFF2-40B4-BE49-F238E27FC236}">
                <a16:creationId xmlns:a16="http://schemas.microsoft.com/office/drawing/2014/main" id="{398B6C3C-2866-9351-026E-B12312BB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4" r="28308" b="-2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3" name="Image 4" descr="World Earth Planet · Free vector graphic on Pixabay">
            <a:extLst>
              <a:ext uri="{FF2B5EF4-FFF2-40B4-BE49-F238E27FC236}">
                <a16:creationId xmlns:a16="http://schemas.microsoft.com/office/drawing/2014/main" id="{456961B7-85DC-692A-F281-0AC250552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110" y="259545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9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602 L 0.0086 -0.06111 L 0.01211 -0.07245 L -0.01172 -0.04282 L 0.01315 -0.0794 L 0.01993 -0.04977 L 0.00248 -0.08125 C 0.00261 -0.06504 0.00274 -0.04884 0.00287 -0.03264 L -0.00455 -0.08125 L 0.01394 -0.08125 C 0.0142 -0.0794 0.01459 -0.07754 0.01498 -0.07569 C 0.01511 -0.07477 0.01524 -0.07315 0.01524 -0.07315 L -0.00455 -0.04768 L 0.02383 -0.09328 L 0.02344 -0.08379 L -0.01276 -0.03379 C -0.01575 -0.03241 -0.01927 -0.02592 -0.02161 -0.0294 C -0.02382 -0.03264 -0.01953 -0.04398 -0.01953 -0.04398 L 0.0142 -0.08889 L 0.01315 -0.07616 C 0.00951 -0.07106 0.01068 -0.07315 0.00925 -0.0706 L 0.01172 -0.08055 C 0.01394 -0.08102 0.01615 -0.0831 0.0181 -0.08194 C 0.02318 -0.07916 0.02019 -0.06574 0.01993 -0.06157 L -0.00989 -0.02754 C -0.01015 -0.04143 -0.01119 -0.05139 -0.0082 -0.06481 C -0.00716 -0.06921 -0.00507 -0.07245 -0.00351 -0.07616 L 0.00964 -0.09004 C 0.01368 -0.08217 0.01315 -0.08634 0.01315 -0.0794 L -0.00351 -0.04213 C -0.00534 -0.06041 -0.00494 -0.05162 -0.00494 -0.06805 L 0.00183 -0.11088 C 0.00782 -0.11435 0.00951 -0.11713 0.01524 -0.11481 C 0.01576 -0.11458 0.01602 -0.11342 0.01641 -0.11296 L 0.01888 -0.09213 C 0.01537 -0.07361 0.01732 -0.06967 0.00743 -0.06227 C 0.00404 -0.05972 -0.00351 -0.05717 -0.00351 -0.05717 L -0.00963 -0.08634 C -0.00989 -0.09305 -0.01041 -0.09398 -0.00846 -0.10092 C -0.00833 -0.10139 -0.00781 -0.10139 -0.00742 -0.10162 L 0.03347 -0.0875 C 0.03438 -0.08264 0.03659 -0.07824 0.0362 -0.07315 C 0.03594 -0.06713 0.03164 -0.05717 0.03164 -0.05717 L -0.01028 -0.04514 C -0.00833 -0.06875 -0.00976 -0.05995 -0.00742 -0.07245 L 0.01211 -0.10208 C 0.0211 -0.1 0.02032 -0.10486 0.02032 -0.09004 C 0.02032 -0.08889 0.02006 -0.0875 0.01993 -0.08634 L -0.02734 -0.03518 C -0.0345 -0.03588 -0.03307 -0.03264 -0.03125 -0.04514 L 0.02201 -0.08125 C 0.03047 -0.08055 0.03021 -0.08541 0.03021 -0.0794 L 0.00716 -0.05463 C 0.00026 -0.04421 0.00026 -0.04537 0.00886 -0.05347 L 0.03698 -0.07245 C 0.04493 -0.08102 0.04414 -0.07523 0.04154 -0.08889 L 0.0405 -0.09259 C 0.03946 -0.09213 0.03828 -0.09213 0.03737 -0.09143 C 0.03203 -0.0875 0.02175 -0.0787 0.02175 -0.0787 L 0.01602 -0.06111 C 0.0168 -0.05717 0.01901 -0.0537 0.01849 -0.04977 C 0.01758 -0.04166 0.01368 -0.04028 0.01029 -0.03819 L -0.01992 -0.06227 C -0.0194 -0.06528 -0.01979 -0.06921 -0.01849 -0.07106 C -0.01562 -0.075 -0.01185 -0.07569 -0.00846 -0.07801 L -0.00494 -0.08055 L 0.02279 -0.0831 C 0.01328 -0.05162 0.02032 -0.06967 -0.00312 -0.03634 L -0.02695 -0.04282 C -0.02578 -0.06111 -0.02591 -0.0537 -0.02591 -0.06481 L -0.02487 -0.0706 C -0.01692 -0.05555 -0.01979 -0.06342 -0.01562 -0.04768 L -0.00781 -0.04467 L -0.00677 -0.05278 L 0.00078 -0.09444 C 0.00573 -0.1 0.00365 -0.09884 0.00677 -0.10023 L 0.00821 -0.05787 C 0.00339 -0.04745 0.00469 -0.05162 0.00326 -0.04653 L -0.00429 -0.06481 C -0.0039 -0.08565 -0.0039 -0.07824 -0.0039 -0.08703 L -0.00455 -0.11852 L 0.00352 -0.06227 L -0.01132 -0.03819 C -0.00729 -0.0456 -0.00937 -0.04166 -0.00494 -0.05023 L 0.03698 -0.12037 L -0.01562 -0.06736 L -0.01093 -0.11227 L -0.0039 -0.09398 L 0.02279 -0.02754 L -0.00924 -0.04583 L -0.00924 -0.025 L 0.00248 -0.05023 L 0.03698 -0.12616 L -0.03515 -0.04722 L -0.0302 -0.10787 L 0.03881 -0.02569 L -0.00781 -0.03009 L 0.00925 -0.11921 L -0.00247 -0.07106 L 0.00573 -0.04398 L 0.00677 -0.03889 L 0.01068 -0.04977 L 0.03021 -0.10787 L -0.02799 -0.05972 L -0.02135 -0.04467 L -0.00638 -0.0787 L -0.02382 -0.03194 C -0.02643 -0.02407 -0.02656 -0.02338 -0.02448 -0.03078 L -0.02916 -0.00972 C -0.03164 -0.00393 -0.03164 -0.00185 -0.03164 -0.00486 L -0.0263 -0.06412 L -0.02526 -0.03194 L -0.01627 -0.0243 L 0.00352 -0.12986 L 0.00743 -0.0662 L 0.01524 -0.03819 L 0.07006 0.0338 L -0.0181 -0.15578 L 0.02058 -0.05208 L -0.01562 -0.01366 C -0.00924 -0.01782 -0.01302 -0.01551 -0.00429 -0.01991 L 0.11797 -0.22222 L -0.05156 -0.05532 L 0.053 -0.03264 L 0.07605 -0.08703 L 0.05899 -0.12616 C 0.0573 -0.11551 0.05834 -0.12014 0.05612 -0.11227 L 0.02175 -0.03634 L -0.06211 -0.00416 L 0.03347 -0.08379 C 0.0362 -0.08588 0.03946 -0.09375 0.04154 -0.09004 L 0.03021 -0.06991 L -0.02591 -0.01551 L -0.02526 -0.03194 L -0.01953 -0.1919 C -0.0194 -0.14861 -0.01927 -0.10509 -0.01914 -0.06157 L -0.02591 -0.06412 C -0.01992 -0.06991 -0.01445 -0.07847 -0.00781 -0.08125 C 0.00065 -0.08472 0.02097 -0.08449 0.03269 -0.08449 L 0.0586 -0.03264 L 0.04232 -0.01805 L -0.04909 -0.00972 C -0.04635 -0.02106 -0.04765 -0.01574 -0.04505 -0.02569 L 0.00612 -0.07361 L -0.10481 -0.17361 L -0.09843 -0.16782 L -0.00989 -0.07801 L -0.04257 -0.04282 C -0.04804 -0.03958 -0.05325 -0.03333 -0.05898 -0.03333 C -0.06159 -0.03333 -0.05547 -0.04004 -0.05325 -0.04282 C -0.05169 -0.04467 -0.04974 -0.04514 -0.04791 -0.04653 L 0.12162 0.02176 L 0.1155 0.02315 L -0.01211 0.0331 L 0.05326 0.03889 C 0.03776 0.04769 0.04388 0.04699 0.03555 0.04699 L -0.07005 0.0331 C -0.07265 0.0338 -0.07604 0.0382 -0.07812 0.03496 C -0.07968 0.03264 -0.07643 0.02824 -0.075 0.02547 C -0.07187 0.01968 -0.0681 0.01505 -0.06471 0.00972 L 0.05795 -0.02685 L 0.06394 -0.02754 L 0.0668 -0.11227 L 0.06641 -0.13495 L -0.00494 -0.20208 L 0.07683 0.00602 L -0.03086 0.06783 L -0.03164 0.06042 L 0.04375 -0.05347 L 0.03841 -0.04467 L -0.04375 0.03889 L -0.05403 0.05209 L 0.01993 -0.09768 L -0.09205 0.07616 L -0.09414 -0.22916 L -0.04297 -0.16227 L -0.04791 -0.0743 C -0.05117 -0.04398 -0.05325 -0.04467 -0.04297 -0.06736 L 0.02487 -0.16481 L -0.00781 -0.05856 L -0.0177 -0.04282 L -0.01666 -0.04467 C -0.02031 -0.02291 -0.0164 -0.02986 -0.02695 -0.02176 L -0.04791 0.00023 C -0.05104 0.01713 -0.04843 0.01204 -0.05299 0.01852 L 0.0444 -0.10903 L -0.03945 0.025 L -0.0401 0.0294 L -0.01601 -0.23541 L 0.06042 -0.18379 C 0.06446 -0.12801 0.06394 -0.15092 0.06394 -0.11551 L 0.06289 -0.01296 L 0.07826 0.05718 L 0.03698 0.10787 L -0.02487 -0.08819 L -0.01211 -0.16528 L -0.04974 0.05903 C -0.02812 -0.07291 -0.03854 -0.025 -0.02409 -0.08819 L -0.04687 0.03056 L -0.06575 0.0831 L -0.06575 0.09005 L -0.0806 0.10023 L 0.06185 -0.09398 L -0.00312 0.00162 L -0.12617 -0.21597 L -0.11406 -0.03333 L 0.05508 -0.04143 L 0.07318 -0.04768 L -0.09739 -0.00046 C -0.08893 0.00185 -0.09414 -2.22222E-6 -0.08177 0.00787 L -0.01067 0.05648 C -0.04909 0.07014 -0.03216 0.07153 -0.06145 0.06158 L -0.13034 -0.13889 L -0.12122 -0.15833 L -0.02773 -0.08819 L -0.02695 -0.07754 L -0.00963 0.02176 C 0.00756 -0.03217 0.00157 -0.00949 0.01029 -0.04514 L 0.0306 -0.19259 L 0.0306 -0.17801 L -0.02799 0.01806 C -0.03737 0.02847 -0.03841 0.03009 -0.03164 0.02107 L 0.08855 -0.03634 C 0.08451 -0.01412 0.08516 -0.0037 0.07175 0.00787 C 0.07032 0.00903 0.06914 0.0044 0.06784 0.00278 L 0.00183 -0.07616 C 0.00599 -0.09259 0.00248 -0.08819 0.01172 -0.09074 L 0.06081 -0.04028 C 0.00625 0.04051 0.03008 0.02894 -0.02838 0.04445 C -0.02903 0.04468 -0.02955 0.04329 -0.0302 0.04259 L -0.02591 0.0331 C -0.02252 0.03102 -0.01927 0.02685 -0.01562 0.02685 C -0.00651 0.02685 0.02605 0.03704 0.0362 0.04005 L -0.02916 -0.0162 L 0.05977 -0.20833 C 0.06615 -0.14907 0.06276 -0.17083 0.06758 -0.1419 L -0.01458 -0.03518 C -0.03007 -0.03032 -0.04544 -0.0243 -0.06106 -0.0206 C -0.06224 -0.02037 -0.05859 -0.0243 -0.05859 -0.0243 L 0.06472 -0.03634 C 0.0681 -0.025 0.06927 -0.0287 0.06433 -0.02384 L -0.04192 -0.06366 C -0.03385 -0.07268 -0.03802 -0.06875 -0.02942 -0.07569 L 0.00391 0.03009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33333E-6 -2.22222E-6 L -0.21575 -0.9525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-4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Thème Office</vt:lpstr>
      <vt:lpstr>PowerPoint Presentation</vt:lpstr>
      <vt:lpstr>prediction des données de tremblements de terre pour prédire la magnitude des séismes sur l'île de Fiji</vt:lpstr>
      <vt:lpstr>1.1 D'où vient le Dataset ?</vt:lpstr>
      <vt:lpstr>Pour quelle utilité</vt:lpstr>
      <vt:lpstr>1.2 Analyse du dataset </vt:lpstr>
      <vt:lpstr>1.2 ya quoi dedans? </vt:lpstr>
      <vt:lpstr>Modèles testés</vt:lpstr>
      <vt:lpstr>API.</vt:lpstr>
      <vt:lpstr>Mes defaulter et amelioration</vt:lpstr>
      <vt:lpstr>Merci de voter écoute attentive.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2023-01-24T09:11:43Z</dcterms:created>
  <dcterms:modified xsi:type="dcterms:W3CDTF">2023-01-24T14:56:24Z</dcterms:modified>
</cp:coreProperties>
</file>